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sldIdLst>
    <p:sldId id="256" r:id="rId2"/>
    <p:sldId id="257" r:id="rId3"/>
    <p:sldId id="317" r:id="rId4"/>
    <p:sldId id="457" r:id="rId5"/>
    <p:sldId id="278" r:id="rId6"/>
    <p:sldId id="279" r:id="rId7"/>
    <p:sldId id="280" r:id="rId8"/>
    <p:sldId id="281" r:id="rId9"/>
    <p:sldId id="282" r:id="rId10"/>
    <p:sldId id="301" r:id="rId11"/>
    <p:sldId id="309" r:id="rId12"/>
    <p:sldId id="310" r:id="rId13"/>
    <p:sldId id="311" r:id="rId14"/>
    <p:sldId id="305" r:id="rId15"/>
    <p:sldId id="264" r:id="rId16"/>
    <p:sldId id="384" r:id="rId17"/>
    <p:sldId id="308" r:id="rId18"/>
    <p:sldId id="388" r:id="rId19"/>
    <p:sldId id="389" r:id="rId20"/>
    <p:sldId id="306" r:id="rId21"/>
    <p:sldId id="448" r:id="rId22"/>
    <p:sldId id="262" r:id="rId23"/>
    <p:sldId id="450" r:id="rId24"/>
    <p:sldId id="445" r:id="rId25"/>
    <p:sldId id="451" r:id="rId26"/>
    <p:sldId id="446" r:id="rId27"/>
    <p:sldId id="449" r:id="rId28"/>
    <p:sldId id="258" r:id="rId29"/>
    <p:sldId id="412" r:id="rId30"/>
    <p:sldId id="413" r:id="rId31"/>
    <p:sldId id="420" r:id="rId32"/>
    <p:sldId id="269" r:id="rId33"/>
    <p:sldId id="418" r:id="rId34"/>
    <p:sldId id="415" r:id="rId35"/>
    <p:sldId id="425" r:id="rId36"/>
    <p:sldId id="270" r:id="rId37"/>
    <p:sldId id="427" r:id="rId38"/>
    <p:sldId id="428" r:id="rId39"/>
    <p:sldId id="422" r:id="rId40"/>
    <p:sldId id="325" r:id="rId41"/>
    <p:sldId id="326" r:id="rId42"/>
    <p:sldId id="327" r:id="rId43"/>
    <p:sldId id="328" r:id="rId44"/>
    <p:sldId id="330" r:id="rId45"/>
    <p:sldId id="331" r:id="rId46"/>
    <p:sldId id="452" r:id="rId47"/>
    <p:sldId id="259" r:id="rId48"/>
    <p:sldId id="260" r:id="rId49"/>
    <p:sldId id="261" r:id="rId50"/>
    <p:sldId id="454" r:id="rId51"/>
    <p:sldId id="455" r:id="rId52"/>
    <p:sldId id="456" r:id="rId53"/>
    <p:sldId id="453"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66"/>
    <p:restoredTop sz="62383"/>
  </p:normalViewPr>
  <p:slideViewPr>
    <p:cSldViewPr snapToGrid="0" snapToObjects="1">
      <p:cViewPr varScale="1">
        <p:scale>
          <a:sx n="79" d="100"/>
          <a:sy n="79" d="100"/>
        </p:scale>
        <p:origin x="2552" y="192"/>
      </p:cViewPr>
      <p:guideLst/>
    </p:cSldViewPr>
  </p:slideViewPr>
  <p:outlineViewPr>
    <p:cViewPr>
      <p:scale>
        <a:sx n="33" d="100"/>
        <a:sy n="33" d="100"/>
      </p:scale>
      <p:origin x="0" y="-464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jpe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g>
</file>

<file path=ppt/media/image130.png>
</file>

<file path=ppt/media/image131.tiff>
</file>

<file path=ppt/media/image132.tiff>
</file>

<file path=ppt/media/image133.tiff>
</file>

<file path=ppt/media/image134.tiff>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5.jpg>
</file>

<file path=ppt/media/image16.png>
</file>

<file path=ppt/media/image17.png>
</file>

<file path=ppt/media/image18.png>
</file>

<file path=ppt/media/image19.jpeg>
</file>

<file path=ppt/media/image2.png>
</file>

<file path=ppt/media/image20.png>
</file>

<file path=ppt/media/image21.jpg>
</file>

<file path=ppt/media/image22.png>
</file>

<file path=ppt/media/image22.tiff>
</file>

<file path=ppt/media/image23.png>
</file>

<file path=ppt/media/image230.png>
</file>

<file path=ppt/media/image24.png>
</file>

<file path=ppt/media/image240.png>
</file>

<file path=ppt/media/image25.png>
</file>

<file path=ppt/media/image250.png>
</file>

<file path=ppt/media/image26.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00.png>
</file>

<file path=ppt/media/image41.png>
</file>

<file path=ppt/media/image410.png>
</file>

<file path=ppt/media/image42.png>
</file>

<file path=ppt/media/image420.png>
</file>

<file path=ppt/media/image43.png>
</file>

<file path=ppt/media/image44.png>
</file>

<file path=ppt/media/image45.png>
</file>

<file path=ppt/media/image46.png>
</file>

<file path=ppt/media/image460.png>
</file>

<file path=ppt/media/image47.png>
</file>

<file path=ppt/media/image470.png>
</file>

<file path=ppt/media/image48.png>
</file>

<file path=ppt/media/image480.png>
</file>

<file path=ppt/media/image49.png>
</file>

<file path=ppt/media/image490.png>
</file>

<file path=ppt/media/image5.png>
</file>

<file path=ppt/media/image50.png>
</file>

<file path=ppt/media/image500.png>
</file>

<file path=ppt/media/image51.png>
</file>

<file path=ppt/media/image510.png>
</file>

<file path=ppt/media/image511.png>
</file>

<file path=ppt/media/image52.png>
</file>

<file path=ppt/media/image520.png>
</file>

<file path=ppt/media/image53.png>
</file>

<file path=ppt/media/image530.png>
</file>

<file path=ppt/media/image54.png>
</file>

<file path=ppt/media/image540.png>
</file>

<file path=ppt/media/image55.png>
</file>

<file path=ppt/media/image550.png>
</file>

<file path=ppt/media/image56.png>
</file>

<file path=ppt/media/image560.png>
</file>

<file path=ppt/media/image57.png>
</file>

<file path=ppt/media/image58.png>
</file>

<file path=ppt/media/image59.png>
</file>

<file path=ppt/media/image6.png>
</file>

<file path=ppt/media/image60.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B60A30-3CC2-4649-94F6-E772E0CE7ECD}" type="datetimeFigureOut">
              <a:rPr lang="en-US" smtClean="0"/>
              <a:t>11/12/18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D05D96-88CE-7B48-BF99-B28BA659EC16}" type="slidenum">
              <a:rPr lang="en-US" smtClean="0"/>
              <a:t>‹#›</a:t>
            </a:fld>
            <a:endParaRPr lang="en-US"/>
          </a:p>
        </p:txBody>
      </p:sp>
    </p:spTree>
    <p:extLst>
      <p:ext uri="{BB962C8B-B14F-4D97-AF65-F5344CB8AC3E}">
        <p14:creationId xmlns:p14="http://schemas.microsoft.com/office/powerpoint/2010/main" val="797431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Highlight the differences between AI, ML, and DL</a:t>
            </a:r>
          </a:p>
          <a:p>
            <a:endParaRPr lang="en-US" dirty="0"/>
          </a:p>
          <a:p>
            <a:r>
              <a:rPr lang="en-US" dirty="0"/>
              <a:t>Stress that Machine Learning is a subset of Artificial Intelligence and Deep Learning is a subset of Machine Learning</a:t>
            </a:r>
          </a:p>
          <a:p>
            <a:endParaRPr lang="en-US" dirty="0"/>
          </a:p>
          <a:p>
            <a:endParaRPr lang="en-US" dirty="0"/>
          </a:p>
          <a:p>
            <a:r>
              <a:rPr lang="en-US" dirty="0"/>
              <a:t>I want to talk briefly about the differences between Artificial Intelligence, Machine Learning, and Deep Learning because I hear people getting the terms mixed up.</a:t>
            </a:r>
          </a:p>
          <a:p>
            <a:endParaRPr lang="en-US" dirty="0"/>
          </a:p>
          <a:p>
            <a:r>
              <a:rPr lang="en-US" dirty="0"/>
              <a:t>Artificial Intelligence (AI) is this idea of computing system behaving intelligent or mimicking human like behavior. Computer vs. Human in a game of chess.</a:t>
            </a:r>
          </a:p>
          <a:p>
            <a:endParaRPr lang="en-US" dirty="0"/>
          </a:p>
          <a:p>
            <a:r>
              <a:rPr lang="en-US" dirty="0"/>
              <a:t>Machine Learning is a subfield within AI and is concerned with learning from data.  We could say these types of systems learn or improve without being explicitly programmed.</a:t>
            </a:r>
          </a:p>
          <a:p>
            <a:r>
              <a:rPr lang="en-US" dirty="0"/>
              <a:t>I listed a few examples of specific Machine Learning algorithms just to highlight we are getting more specific when we move from AI to ML.</a:t>
            </a:r>
          </a:p>
          <a:p>
            <a:endParaRPr lang="en-US" dirty="0"/>
          </a:p>
          <a:p>
            <a:r>
              <a:rPr lang="en-US" dirty="0"/>
              <a:t>Deep Learning is a subfield within Machine Learning, so still we are still learning without being explicitly programmed but now all the learning algorithms are based on neural networks.</a:t>
            </a:r>
          </a:p>
          <a:p>
            <a:r>
              <a:rPr lang="en-US" dirty="0"/>
              <a:t>I will explain neural networks briefly in a few slides</a:t>
            </a:r>
          </a:p>
        </p:txBody>
      </p:sp>
      <p:sp>
        <p:nvSpPr>
          <p:cNvPr id="4" name="Slide Number Placeholder 3"/>
          <p:cNvSpPr>
            <a:spLocks noGrp="1"/>
          </p:cNvSpPr>
          <p:nvPr>
            <p:ph type="sldNum" sz="quarter" idx="10"/>
          </p:nvPr>
        </p:nvSpPr>
        <p:spPr/>
        <p:txBody>
          <a:bodyPr/>
          <a:lstStyle/>
          <a:p>
            <a:fld id="{DC5F0DCD-3544-664E-86BC-1A1360A3AE4B}" type="slidenum">
              <a:rPr lang="en-US" smtClean="0"/>
              <a:t>3</a:t>
            </a:fld>
            <a:endParaRPr lang="en-US"/>
          </a:p>
        </p:txBody>
      </p:sp>
    </p:spTree>
    <p:extLst>
      <p:ext uri="{BB962C8B-B14F-4D97-AF65-F5344CB8AC3E}">
        <p14:creationId xmlns:p14="http://schemas.microsoft.com/office/powerpoint/2010/main" val="27887442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 Another important factor in the advancements in deep learning has been the hardware.</a:t>
            </a:r>
          </a:p>
          <a:p>
            <a:endParaRPr lang="en-US" dirty="0"/>
          </a:p>
          <a:p>
            <a:r>
              <a:rPr lang="en-US" dirty="0"/>
              <a:t>The GPU enabled significant speed ups in training times and allowed for larger and more complex architectures to be used.</a:t>
            </a:r>
          </a:p>
          <a:p>
            <a:endParaRPr lang="en-US" dirty="0"/>
          </a:p>
          <a:p>
            <a:r>
              <a:rPr lang="en-US" dirty="0"/>
              <a:t>The graph shows the performance of a GPU vs CPU with the GPU outperforming a CPU by about 10x</a:t>
            </a:r>
          </a:p>
          <a:p>
            <a:endParaRPr lang="en-US" dirty="0"/>
          </a:p>
          <a:p>
            <a:r>
              <a:rPr lang="en-US" dirty="0"/>
              <a:t>For some companies like Google the GPU wasn’t fast enough for training deep learning models so they (Google) designed something called a Tensor Processing Unit (TPU) a piece of hardware that was designed specifically to train deep learning models</a:t>
            </a:r>
          </a:p>
          <a:p>
            <a:endParaRPr lang="en-US" dirty="0"/>
          </a:p>
          <a:p>
            <a:r>
              <a:rPr lang="en-US" dirty="0"/>
              <a:t>And finally the last image shows Microsoft’s approach which is to deploy FPGAs in the cloud to allow developers to optimize the hardware to train their deep learning models</a:t>
            </a:r>
          </a:p>
        </p:txBody>
      </p:sp>
      <p:sp>
        <p:nvSpPr>
          <p:cNvPr id="4" name="Slide Number Placeholder 3"/>
          <p:cNvSpPr>
            <a:spLocks noGrp="1"/>
          </p:cNvSpPr>
          <p:nvPr>
            <p:ph type="sldNum" sz="quarter" idx="10"/>
          </p:nvPr>
        </p:nvSpPr>
        <p:spPr/>
        <p:txBody>
          <a:bodyPr/>
          <a:lstStyle/>
          <a:p>
            <a:fld id="{DC5F0DCD-3544-664E-86BC-1A1360A3AE4B}" type="slidenum">
              <a:rPr lang="en-US" smtClean="0"/>
              <a:t>12</a:t>
            </a:fld>
            <a:endParaRPr lang="en-US"/>
          </a:p>
        </p:txBody>
      </p:sp>
    </p:spTree>
    <p:extLst>
      <p:ext uri="{BB962C8B-B14F-4D97-AF65-F5344CB8AC3E}">
        <p14:creationId xmlns:p14="http://schemas.microsoft.com/office/powerpoint/2010/main" val="2649914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And finally advancements in software libraries make it easy to develop deep learning system.</a:t>
            </a:r>
          </a:p>
          <a:p>
            <a:endParaRPr lang="en-US" dirty="0"/>
          </a:p>
          <a:p>
            <a:r>
              <a:rPr lang="en-US" dirty="0"/>
              <a:t>4 years ago you basically had to be a PhD to develop these types of systems, but now anyone with a technical background can be productive </a:t>
            </a:r>
          </a:p>
        </p:txBody>
      </p:sp>
      <p:sp>
        <p:nvSpPr>
          <p:cNvPr id="4" name="Slide Number Placeholder 3"/>
          <p:cNvSpPr>
            <a:spLocks noGrp="1"/>
          </p:cNvSpPr>
          <p:nvPr>
            <p:ph type="sldNum" sz="quarter" idx="10"/>
          </p:nvPr>
        </p:nvSpPr>
        <p:spPr/>
        <p:txBody>
          <a:bodyPr/>
          <a:lstStyle/>
          <a:p>
            <a:fld id="{DC5F0DCD-3544-664E-86BC-1A1360A3AE4B}" type="slidenum">
              <a:rPr lang="en-US" smtClean="0"/>
              <a:t>13</a:t>
            </a:fld>
            <a:endParaRPr lang="en-US"/>
          </a:p>
        </p:txBody>
      </p:sp>
    </p:spTree>
    <p:extLst>
      <p:ext uri="{BB962C8B-B14F-4D97-AF65-F5344CB8AC3E}">
        <p14:creationId xmlns:p14="http://schemas.microsoft.com/office/powerpoint/2010/main" val="360264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minutes</a:t>
            </a:r>
          </a:p>
          <a:p>
            <a:endParaRPr lang="en-US" dirty="0"/>
          </a:p>
          <a:p>
            <a:pPr marL="0" indent="0">
              <a:buNone/>
            </a:pPr>
            <a:r>
              <a:rPr lang="en-US" dirty="0"/>
              <a:t>Now lets go through a quick example. Just a quick warning there are equations coming, I don’t want you to get too hung up on them, I just want to highlight that Machine Learning is rooted in math.</a:t>
            </a:r>
          </a:p>
          <a:p>
            <a:pPr marL="0" indent="0">
              <a:buNone/>
            </a:pPr>
            <a:endParaRPr lang="en-US" dirty="0"/>
          </a:p>
          <a:p>
            <a:pPr marL="0" indent="0">
              <a:buNone/>
            </a:pPr>
            <a:r>
              <a:rPr lang="en-US" dirty="0"/>
              <a:t>So this is a very simple dataset. Basically we are given housing data. The square footage is our input and we are trying to predict the price. Since this is training data we are given both the input (data) and the answer (label).</a:t>
            </a:r>
          </a:p>
          <a:p>
            <a:pPr marL="0" indent="0">
              <a:buNone/>
            </a:pPr>
            <a:r>
              <a:rPr lang="en-US" dirty="0"/>
              <a:t>We want to learn an algorithm what will allow us to predict (forecast) the price of a new home that might come on the market.</a:t>
            </a:r>
          </a:p>
          <a:p>
            <a:pPr marL="0" indent="0">
              <a:buNone/>
            </a:pPr>
            <a:r>
              <a:rPr lang="en-US" dirty="0"/>
              <a:t>A natural predictive model for this simple dataset might be a straight line.</a:t>
            </a:r>
          </a:p>
          <a:p>
            <a:pPr marL="0" indent="0">
              <a:buNone/>
            </a:pPr>
            <a:endParaRPr lang="en-US" dirty="0"/>
          </a:p>
          <a:p>
            <a:pPr marL="0" indent="0">
              <a:buNone/>
            </a:pPr>
            <a:r>
              <a:rPr lang="en-US" dirty="0"/>
              <a:t>So we all know the equation for line, b is the y intercept and W is the slope x is the square footage and y hat is our prediction.</a:t>
            </a:r>
          </a:p>
          <a:p>
            <a:pPr marL="0" indent="0">
              <a:buNone/>
            </a:pPr>
            <a:endParaRPr lang="en-US" dirty="0"/>
          </a:p>
          <a:p>
            <a:pPr marL="0" indent="0">
              <a:buNone/>
            </a:pPr>
            <a:r>
              <a:rPr lang="en-US" dirty="0"/>
              <a:t>The process of learning trying to figure out the best value b and the best value for W to fit our data</a:t>
            </a:r>
          </a:p>
          <a:p>
            <a:pPr marL="0" indent="0">
              <a:buNone/>
            </a:pPr>
            <a:endParaRPr lang="en-US" dirty="0"/>
          </a:p>
          <a:p>
            <a:pPr marL="0" indent="0">
              <a:buNone/>
            </a:pPr>
            <a:r>
              <a:rPr lang="en-US" dirty="0"/>
              <a:t>To do this we will need a way to measure how good the current value for b and W are. We call this a loss function and it is basically the sum of the squared difference between our prediction and the true value.</a:t>
            </a:r>
          </a:p>
          <a:p>
            <a:pPr marL="0" indent="0">
              <a:buNone/>
            </a:pPr>
            <a:endParaRPr lang="en-US" dirty="0"/>
          </a:p>
          <a:p>
            <a:pPr marL="0" indent="0">
              <a:buNone/>
            </a:pPr>
            <a:r>
              <a:rPr lang="en-US" dirty="0"/>
              <a:t>The dotted red lines represent the difference between our predicted value and the true value.</a:t>
            </a:r>
          </a:p>
          <a:p>
            <a:pPr marL="0" indent="0">
              <a:buNone/>
            </a:pPr>
            <a:endParaRPr lang="en-US" dirty="0"/>
          </a:p>
          <a:p>
            <a:pPr marL="0" indent="0">
              <a:buNone/>
            </a:pPr>
            <a:r>
              <a:rPr lang="en-US" dirty="0"/>
              <a:t>Our goal is to minimize the loss function to figure out the best b and W values</a:t>
            </a:r>
          </a:p>
          <a:p>
            <a:pPr marL="0" indent="0">
              <a:buNone/>
            </a:pPr>
            <a:endParaRPr lang="en-US" dirty="0"/>
          </a:p>
          <a:p>
            <a:pPr marL="0" indent="0">
              <a:buNone/>
            </a:pPr>
            <a:r>
              <a:rPr lang="en-US" dirty="0"/>
              <a:t>We can visualize the loss function for this simple model. Since we have a square term the resulting shape would be this bowl shape and we want to find the lowest point on the bowl, which minimizes our loss</a:t>
            </a:r>
          </a:p>
          <a:p>
            <a:pPr marL="0" indent="0">
              <a:buNone/>
            </a:pPr>
            <a:endParaRPr lang="en-US" dirty="0"/>
          </a:p>
          <a:p>
            <a:pPr marL="0" indent="0">
              <a:buNone/>
            </a:pPr>
            <a:r>
              <a:rPr lang="en-US" dirty="0"/>
              <a:t>To help us find that low point we use something called gradient decent to iteratively walk down the sides of the bowl until we find the lowest point</a:t>
            </a:r>
          </a:p>
        </p:txBody>
      </p:sp>
      <p:sp>
        <p:nvSpPr>
          <p:cNvPr id="4" name="Slide Number Placeholder 3"/>
          <p:cNvSpPr>
            <a:spLocks noGrp="1"/>
          </p:cNvSpPr>
          <p:nvPr>
            <p:ph type="sldNum" sz="quarter" idx="10"/>
          </p:nvPr>
        </p:nvSpPr>
        <p:spPr/>
        <p:txBody>
          <a:bodyPr/>
          <a:lstStyle/>
          <a:p>
            <a:fld id="{78C2D493-B86F-474A-86B5-FBF0AC05AF44}" type="slidenum">
              <a:rPr lang="en-US" smtClean="0"/>
              <a:t>14</a:t>
            </a:fld>
            <a:endParaRPr lang="en-US"/>
          </a:p>
        </p:txBody>
      </p:sp>
    </p:spTree>
    <p:extLst>
      <p:ext uri="{BB962C8B-B14F-4D97-AF65-F5344CB8AC3E}">
        <p14:creationId xmlns:p14="http://schemas.microsoft.com/office/powerpoint/2010/main" val="31652340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86BE325-9023-D94F-BE7C-73C73896A808}" type="slidenum">
              <a:rPr lang="en-US" smtClean="0"/>
              <a:t>16</a:t>
            </a:fld>
            <a:endParaRPr lang="en-US"/>
          </a:p>
        </p:txBody>
      </p:sp>
    </p:spTree>
    <p:extLst>
      <p:ext uri="{BB962C8B-B14F-4D97-AF65-F5344CB8AC3E}">
        <p14:creationId xmlns:p14="http://schemas.microsoft.com/office/powerpoint/2010/main" val="31406492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2D493-B86F-474A-86B5-FBF0AC05AF44}" type="slidenum">
              <a:rPr lang="en-US" smtClean="0"/>
              <a:t>17</a:t>
            </a:fld>
            <a:endParaRPr lang="en-US"/>
          </a:p>
        </p:txBody>
      </p:sp>
    </p:spTree>
    <p:extLst>
      <p:ext uri="{BB962C8B-B14F-4D97-AF65-F5344CB8AC3E}">
        <p14:creationId xmlns:p14="http://schemas.microsoft.com/office/powerpoint/2010/main" val="29515111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86BE325-9023-D94F-BE7C-73C73896A808}" type="slidenum">
              <a:rPr lang="en-US" smtClean="0"/>
              <a:t>21</a:t>
            </a:fld>
            <a:endParaRPr lang="en-US"/>
          </a:p>
        </p:txBody>
      </p:sp>
    </p:spTree>
    <p:extLst>
      <p:ext uri="{BB962C8B-B14F-4D97-AF65-F5344CB8AC3E}">
        <p14:creationId xmlns:p14="http://schemas.microsoft.com/office/powerpoint/2010/main" val="8908210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D05D96-88CE-7B48-BF99-B28BA659EC16}" type="slidenum">
              <a:rPr lang="en-US" smtClean="0"/>
              <a:t>27</a:t>
            </a:fld>
            <a:endParaRPr lang="en-US"/>
          </a:p>
        </p:txBody>
      </p:sp>
    </p:spTree>
    <p:extLst>
      <p:ext uri="{BB962C8B-B14F-4D97-AF65-F5344CB8AC3E}">
        <p14:creationId xmlns:p14="http://schemas.microsoft.com/office/powerpoint/2010/main" val="15936369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CNNs take images and learn the building blocks that make them up</a:t>
            </a:r>
          </a:p>
          <a:p>
            <a:endParaRPr lang="en-US" dirty="0"/>
          </a:p>
          <a:p>
            <a:r>
              <a:rPr lang="en-US" dirty="0"/>
              <a:t>Line segments at different angles</a:t>
            </a:r>
          </a:p>
          <a:p>
            <a:r>
              <a:rPr lang="en-US" dirty="0"/>
              <a:t>Complex shapes</a:t>
            </a:r>
          </a:p>
          <a:p>
            <a:endParaRPr lang="en-US" dirty="0"/>
          </a:p>
        </p:txBody>
      </p:sp>
      <p:sp>
        <p:nvSpPr>
          <p:cNvPr id="4" name="Slide Number Placeholder 3"/>
          <p:cNvSpPr>
            <a:spLocks noGrp="1"/>
          </p:cNvSpPr>
          <p:nvPr>
            <p:ph type="sldNum" sz="quarter" idx="5"/>
          </p:nvPr>
        </p:nvSpPr>
        <p:spPr/>
        <p:txBody>
          <a:bodyPr/>
          <a:lstStyle/>
          <a:p>
            <a:fld id="{17D05D96-88CE-7B48-BF99-B28BA659EC16}" type="slidenum">
              <a:rPr lang="en-US" smtClean="0"/>
              <a:t>28</a:t>
            </a:fld>
            <a:endParaRPr lang="en-US"/>
          </a:p>
        </p:txBody>
      </p:sp>
    </p:spTree>
    <p:extLst>
      <p:ext uri="{BB962C8B-B14F-4D97-AF65-F5344CB8AC3E}">
        <p14:creationId xmlns:p14="http://schemas.microsoft.com/office/powerpoint/2010/main" val="32241222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86BE325-9023-D94F-BE7C-73C73896A808}" type="slidenum">
              <a:rPr lang="en-US" smtClean="0"/>
              <a:t>29</a:t>
            </a:fld>
            <a:endParaRPr lang="en-US"/>
          </a:p>
        </p:txBody>
      </p:sp>
    </p:spTree>
    <p:extLst>
      <p:ext uri="{BB962C8B-B14F-4D97-AF65-F5344CB8AC3E}">
        <p14:creationId xmlns:p14="http://schemas.microsoft.com/office/powerpoint/2010/main" val="41433573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Later layers see a larger part of the image</a:t>
            </a:r>
          </a:p>
          <a:p>
            <a:endParaRPr lang="en-US" dirty="0"/>
          </a:p>
          <a:p>
            <a:r>
              <a:rPr lang="en-US" dirty="0"/>
              <a:t>9 patches of the image that cause a neuron to activate </a:t>
            </a:r>
          </a:p>
        </p:txBody>
      </p:sp>
      <p:sp>
        <p:nvSpPr>
          <p:cNvPr id="4" name="Slide Number Placeholder 3"/>
          <p:cNvSpPr>
            <a:spLocks noGrp="1"/>
          </p:cNvSpPr>
          <p:nvPr>
            <p:ph type="sldNum" sz="quarter" idx="5"/>
          </p:nvPr>
        </p:nvSpPr>
        <p:spPr/>
        <p:txBody>
          <a:bodyPr/>
          <a:lstStyle/>
          <a:p>
            <a:fld id="{9FBC5BC9-867D-9844-9CB0-FE7058A12527}" type="slidenum">
              <a:rPr lang="en-US" smtClean="0"/>
              <a:t>40</a:t>
            </a:fld>
            <a:endParaRPr lang="en-US"/>
          </a:p>
        </p:txBody>
      </p:sp>
    </p:spTree>
    <p:extLst>
      <p:ext uri="{BB962C8B-B14F-4D97-AF65-F5344CB8AC3E}">
        <p14:creationId xmlns:p14="http://schemas.microsoft.com/office/powerpoint/2010/main" val="12732906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Stress again that deep learning is a subfield of machine learning but its main benefit is that it skips the manual feature extraction but instead allows the algorithm to learn the most important features</a:t>
            </a:r>
          </a:p>
        </p:txBody>
      </p:sp>
      <p:sp>
        <p:nvSpPr>
          <p:cNvPr id="4" name="Slide Number Placeholder 3"/>
          <p:cNvSpPr>
            <a:spLocks noGrp="1"/>
          </p:cNvSpPr>
          <p:nvPr>
            <p:ph type="sldNum" sz="quarter" idx="5"/>
          </p:nvPr>
        </p:nvSpPr>
        <p:spPr/>
        <p:txBody>
          <a:bodyPr/>
          <a:lstStyle/>
          <a:p>
            <a:fld id="{17D05D96-88CE-7B48-BF99-B28BA659EC16}" type="slidenum">
              <a:rPr lang="en-US" smtClean="0"/>
              <a:t>4</a:t>
            </a:fld>
            <a:endParaRPr lang="en-US"/>
          </a:p>
        </p:txBody>
      </p:sp>
    </p:spTree>
    <p:extLst>
      <p:ext uri="{BB962C8B-B14F-4D97-AF65-F5344CB8AC3E}">
        <p14:creationId xmlns:p14="http://schemas.microsoft.com/office/powerpoint/2010/main" val="30109090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On the left we have a system that can classify images. The dataset is called ImageNet (1000 classes or categories and &gt;10 million images) and there is competition every year to see who can build the most accurate classifier.</a:t>
            </a:r>
          </a:p>
          <a:p>
            <a:endParaRPr lang="en-US" dirty="0"/>
          </a:p>
          <a:p>
            <a:r>
              <a:rPr lang="en-US" dirty="0"/>
              <a:t>On the right we have an example of object detection, so not only classifying the objects in the picture but also creating bounding boxes to show where they are in the picture.</a:t>
            </a:r>
          </a:p>
        </p:txBody>
      </p:sp>
      <p:sp>
        <p:nvSpPr>
          <p:cNvPr id="4" name="Slide Number Placeholder 3"/>
          <p:cNvSpPr>
            <a:spLocks noGrp="1"/>
          </p:cNvSpPr>
          <p:nvPr>
            <p:ph type="sldNum" sz="quarter" idx="10"/>
          </p:nvPr>
        </p:nvSpPr>
        <p:spPr/>
        <p:txBody>
          <a:bodyPr/>
          <a:lstStyle/>
          <a:p>
            <a:fld id="{DC5F0DCD-3544-664E-86BC-1A1360A3AE4B}" type="slidenum">
              <a:rPr lang="en-US" smtClean="0"/>
              <a:t>5</a:t>
            </a:fld>
            <a:endParaRPr lang="en-US"/>
          </a:p>
        </p:txBody>
      </p:sp>
    </p:spTree>
    <p:extLst>
      <p:ext uri="{BB962C8B-B14F-4D97-AF65-F5344CB8AC3E}">
        <p14:creationId xmlns:p14="http://schemas.microsoft.com/office/powerpoint/2010/main" val="1400656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Deep Learning is the technology behind speech recognition. These system are not perfect but they have come a long way over the past few years because of the advancements in Deep Learning</a:t>
            </a:r>
          </a:p>
        </p:txBody>
      </p:sp>
      <p:sp>
        <p:nvSpPr>
          <p:cNvPr id="4" name="Slide Number Placeholder 3"/>
          <p:cNvSpPr>
            <a:spLocks noGrp="1"/>
          </p:cNvSpPr>
          <p:nvPr>
            <p:ph type="sldNum" sz="quarter" idx="10"/>
          </p:nvPr>
        </p:nvSpPr>
        <p:spPr/>
        <p:txBody>
          <a:bodyPr/>
          <a:lstStyle/>
          <a:p>
            <a:fld id="{DC5F0DCD-3544-664E-86BC-1A1360A3AE4B}" type="slidenum">
              <a:rPr lang="en-US" smtClean="0"/>
              <a:t>6</a:t>
            </a:fld>
            <a:endParaRPr lang="en-US"/>
          </a:p>
        </p:txBody>
      </p:sp>
    </p:spTree>
    <p:extLst>
      <p:ext uri="{BB962C8B-B14F-4D97-AF65-F5344CB8AC3E}">
        <p14:creationId xmlns:p14="http://schemas.microsoft.com/office/powerpoint/2010/main" val="1827294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NLP or Natural Language Processing is a hot area of research right now. Basically taking words (email, movie review, new article, transcript from voice command) and making sense (or understanding) what those words mean.</a:t>
            </a:r>
          </a:p>
          <a:p>
            <a:endParaRPr lang="en-US" dirty="0"/>
          </a:p>
          <a:p>
            <a:r>
              <a:rPr lang="en-US" dirty="0"/>
              <a:t>Some major advancements in this area. Check out the provided think to see a demonstration of the Google Assistant scheduling an appointment .</a:t>
            </a:r>
          </a:p>
        </p:txBody>
      </p:sp>
      <p:sp>
        <p:nvSpPr>
          <p:cNvPr id="4" name="Slide Number Placeholder 3"/>
          <p:cNvSpPr>
            <a:spLocks noGrp="1"/>
          </p:cNvSpPr>
          <p:nvPr>
            <p:ph type="sldNum" sz="quarter" idx="10"/>
          </p:nvPr>
        </p:nvSpPr>
        <p:spPr/>
        <p:txBody>
          <a:bodyPr/>
          <a:lstStyle/>
          <a:p>
            <a:fld id="{DC5F0DCD-3544-664E-86BC-1A1360A3AE4B}" type="slidenum">
              <a:rPr lang="en-US" smtClean="0"/>
              <a:t>7</a:t>
            </a:fld>
            <a:endParaRPr lang="en-US"/>
          </a:p>
        </p:txBody>
      </p:sp>
    </p:spTree>
    <p:extLst>
      <p:ext uri="{BB962C8B-B14F-4D97-AF65-F5344CB8AC3E}">
        <p14:creationId xmlns:p14="http://schemas.microsoft.com/office/powerpoint/2010/main" val="2630636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We can now take a photo of a street sign in a foreign country and have it translated in real-time </a:t>
            </a:r>
          </a:p>
        </p:txBody>
      </p:sp>
      <p:sp>
        <p:nvSpPr>
          <p:cNvPr id="4" name="Slide Number Placeholder 3"/>
          <p:cNvSpPr>
            <a:spLocks noGrp="1"/>
          </p:cNvSpPr>
          <p:nvPr>
            <p:ph type="sldNum" sz="quarter" idx="10"/>
          </p:nvPr>
        </p:nvSpPr>
        <p:spPr/>
        <p:txBody>
          <a:bodyPr/>
          <a:lstStyle/>
          <a:p>
            <a:fld id="{DC5F0DCD-3544-664E-86BC-1A1360A3AE4B}" type="slidenum">
              <a:rPr lang="en-US" smtClean="0"/>
              <a:t>8</a:t>
            </a:fld>
            <a:endParaRPr lang="en-US"/>
          </a:p>
        </p:txBody>
      </p:sp>
    </p:spTree>
    <p:extLst>
      <p:ext uri="{BB962C8B-B14F-4D97-AF65-F5344CB8AC3E}">
        <p14:creationId xmlns:p14="http://schemas.microsoft.com/office/powerpoint/2010/main" val="20159187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One of the greatest accomplishments in machine learning</a:t>
            </a:r>
          </a:p>
          <a:p>
            <a:endParaRPr lang="en-US" dirty="0"/>
          </a:p>
          <a:p>
            <a:r>
              <a:rPr lang="en-US" dirty="0"/>
              <a:t>A computer system can now be the world’s top Go players</a:t>
            </a:r>
          </a:p>
          <a:p>
            <a:endParaRPr lang="en-US" dirty="0"/>
          </a:p>
          <a:p>
            <a:r>
              <a:rPr lang="en-US" dirty="0"/>
              <a:t>A game significantly more complicated than chess, and relies heavily on strategy.</a:t>
            </a:r>
          </a:p>
          <a:p>
            <a:endParaRPr lang="en-US" dirty="0"/>
          </a:p>
          <a:p>
            <a:r>
              <a:rPr lang="en-US" dirty="0"/>
              <a:t>Basically the system learned by playing itself over and over again</a:t>
            </a:r>
          </a:p>
        </p:txBody>
      </p:sp>
      <p:sp>
        <p:nvSpPr>
          <p:cNvPr id="4" name="Slide Number Placeholder 3"/>
          <p:cNvSpPr>
            <a:spLocks noGrp="1"/>
          </p:cNvSpPr>
          <p:nvPr>
            <p:ph type="sldNum" sz="quarter" idx="10"/>
          </p:nvPr>
        </p:nvSpPr>
        <p:spPr/>
        <p:txBody>
          <a:bodyPr/>
          <a:lstStyle/>
          <a:p>
            <a:fld id="{DC5F0DCD-3544-664E-86BC-1A1360A3AE4B}" type="slidenum">
              <a:rPr lang="en-US" smtClean="0"/>
              <a:t>9</a:t>
            </a:fld>
            <a:endParaRPr lang="en-US"/>
          </a:p>
        </p:txBody>
      </p:sp>
    </p:spTree>
    <p:extLst>
      <p:ext uri="{BB962C8B-B14F-4D97-AF65-F5344CB8AC3E}">
        <p14:creationId xmlns:p14="http://schemas.microsoft.com/office/powerpoint/2010/main" val="8964755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Not possible with out recent advancements in deep learning</a:t>
            </a:r>
          </a:p>
        </p:txBody>
      </p:sp>
      <p:sp>
        <p:nvSpPr>
          <p:cNvPr id="4" name="Slide Number Placeholder 3"/>
          <p:cNvSpPr>
            <a:spLocks noGrp="1"/>
          </p:cNvSpPr>
          <p:nvPr>
            <p:ph type="sldNum" sz="quarter" idx="10"/>
          </p:nvPr>
        </p:nvSpPr>
        <p:spPr/>
        <p:txBody>
          <a:bodyPr/>
          <a:lstStyle/>
          <a:p>
            <a:fld id="{DC5F0DCD-3544-664E-86BC-1A1360A3AE4B}" type="slidenum">
              <a:rPr lang="en-US" smtClean="0"/>
              <a:t>10</a:t>
            </a:fld>
            <a:endParaRPr lang="en-US"/>
          </a:p>
        </p:txBody>
      </p:sp>
    </p:spTree>
    <p:extLst>
      <p:ext uri="{BB962C8B-B14F-4D97-AF65-F5344CB8AC3E}">
        <p14:creationId xmlns:p14="http://schemas.microsoft.com/office/powerpoint/2010/main" val="29015644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minute</a:t>
            </a:r>
          </a:p>
          <a:p>
            <a:endParaRPr lang="en-US" dirty="0"/>
          </a:p>
          <a:p>
            <a:r>
              <a:rPr lang="en-US" dirty="0"/>
              <a:t>Large datasets enable deep learning models to achieve better accuracy </a:t>
            </a:r>
          </a:p>
        </p:txBody>
      </p:sp>
      <p:sp>
        <p:nvSpPr>
          <p:cNvPr id="4" name="Slide Number Placeholder 3"/>
          <p:cNvSpPr>
            <a:spLocks noGrp="1"/>
          </p:cNvSpPr>
          <p:nvPr>
            <p:ph type="sldNum" sz="quarter" idx="10"/>
          </p:nvPr>
        </p:nvSpPr>
        <p:spPr/>
        <p:txBody>
          <a:bodyPr/>
          <a:lstStyle/>
          <a:p>
            <a:fld id="{DC5F0DCD-3544-664E-86BC-1A1360A3AE4B}" type="slidenum">
              <a:rPr lang="en-US" smtClean="0"/>
              <a:t>11</a:t>
            </a:fld>
            <a:endParaRPr lang="en-US"/>
          </a:p>
        </p:txBody>
      </p:sp>
    </p:spTree>
    <p:extLst>
      <p:ext uri="{BB962C8B-B14F-4D97-AF65-F5344CB8AC3E}">
        <p14:creationId xmlns:p14="http://schemas.microsoft.com/office/powerpoint/2010/main" val="474023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12531-99FD-ED4A-91CE-7F86ED08ED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B8406BC-6C94-5549-9CEB-74BC4013BB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00663B-0A4F-944F-AB84-0E0D6D05DA4C}"/>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5" name="Footer Placeholder 4">
            <a:extLst>
              <a:ext uri="{FF2B5EF4-FFF2-40B4-BE49-F238E27FC236}">
                <a16:creationId xmlns:a16="http://schemas.microsoft.com/office/drawing/2014/main" id="{4771315E-8338-8146-A74F-8C216B3631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FEFE19-FD8E-4549-A8BE-3ABBA8C17EFD}"/>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17503690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24FB6-BA30-F14B-839C-8C2997CE93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1A42DAD-B77C-2640-B96A-990B083F80A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815FD8-4F6D-0E4D-BD0E-370B75BB05B3}"/>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5" name="Footer Placeholder 4">
            <a:extLst>
              <a:ext uri="{FF2B5EF4-FFF2-40B4-BE49-F238E27FC236}">
                <a16:creationId xmlns:a16="http://schemas.microsoft.com/office/drawing/2014/main" id="{5E1E0178-1D32-314E-98B9-A27740D535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E8B558-59E2-2E41-85EA-20595DF68166}"/>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15656069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306074-6EFD-7740-8E69-62D21F42AFD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F46723-CF18-5140-A817-6566D320DA0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A0B172-E5EC-2848-B7FA-F2AED35E2FA7}"/>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5" name="Footer Placeholder 4">
            <a:extLst>
              <a:ext uri="{FF2B5EF4-FFF2-40B4-BE49-F238E27FC236}">
                <a16:creationId xmlns:a16="http://schemas.microsoft.com/office/drawing/2014/main" id="{6EC065ED-0D0F-5F41-8DEF-CC5C72F329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3E4287-009A-7240-8BA3-2AE5ADF03145}"/>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3463848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76D8C-9CA3-404F-885A-C87E94643B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CC9045-327D-5C47-ADC8-C6AC4AF3452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3E9834-71A8-8D4E-84E0-2B31896DA76C}"/>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5" name="Footer Placeholder 4">
            <a:extLst>
              <a:ext uri="{FF2B5EF4-FFF2-40B4-BE49-F238E27FC236}">
                <a16:creationId xmlns:a16="http://schemas.microsoft.com/office/drawing/2014/main" id="{299922DE-8482-C44E-9108-C054E19072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B8042-78AC-FD41-9A07-8D66518497CB}"/>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2343320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FD808-DA88-C74F-8C82-B69DCF8197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390CA86-68F4-FE43-9A7F-8F3B9B6457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625AD1C-6C98-B540-B504-66A8C7080F03}"/>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5" name="Footer Placeholder 4">
            <a:extLst>
              <a:ext uri="{FF2B5EF4-FFF2-40B4-BE49-F238E27FC236}">
                <a16:creationId xmlns:a16="http://schemas.microsoft.com/office/drawing/2014/main" id="{4369D98D-1FDE-7541-B511-4D03F8E6C0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AC03EA-71A2-E648-A5C2-15723E5A29F1}"/>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29244165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EEFF3-E1F8-1F49-B046-7098401904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E883E7-80EC-CD44-9D33-1ABBA17615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E90FAD-39C1-4E41-B7A2-043317CBDB0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028E721-9EF6-1F46-96CD-DB487A40B12F}"/>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6" name="Footer Placeholder 5">
            <a:extLst>
              <a:ext uri="{FF2B5EF4-FFF2-40B4-BE49-F238E27FC236}">
                <a16:creationId xmlns:a16="http://schemas.microsoft.com/office/drawing/2014/main" id="{38123E79-478D-9D4A-94D1-719293B26A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F0866E-737B-9641-BE88-5B7B57586EE8}"/>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244241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DFD8C-128E-604F-99F1-300EC5EFD62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38495F-EFE9-194B-B3D3-CD8B0A58AA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BA39688-B825-EB4F-A878-2EA2C506AB6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EFDA31-A9F0-C94E-A349-6CBAD69297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6C0FBDA-49BA-584D-843C-8F6AF798B18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98AA3F7-1D42-DD45-903D-8C5FD4A64F7C}"/>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8" name="Footer Placeholder 7">
            <a:extLst>
              <a:ext uri="{FF2B5EF4-FFF2-40B4-BE49-F238E27FC236}">
                <a16:creationId xmlns:a16="http://schemas.microsoft.com/office/drawing/2014/main" id="{D5969A0E-D51C-FF4D-8050-2081CE33451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BC1774-F434-7E46-AF75-4C8F11B7880D}"/>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3821260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84A21-F77F-C048-9F10-7CBE1494B1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D0C061-CADB-9F4F-A93D-811C999213BC}"/>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4" name="Footer Placeholder 3">
            <a:extLst>
              <a:ext uri="{FF2B5EF4-FFF2-40B4-BE49-F238E27FC236}">
                <a16:creationId xmlns:a16="http://schemas.microsoft.com/office/drawing/2014/main" id="{A2FEF4E8-0411-DE44-B553-2F637881DF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BFA35FC-D090-1048-A0B6-FACD326B805F}"/>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1758972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4E9C55-F314-ED4B-A696-009C43F5603F}"/>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3" name="Footer Placeholder 2">
            <a:extLst>
              <a:ext uri="{FF2B5EF4-FFF2-40B4-BE49-F238E27FC236}">
                <a16:creationId xmlns:a16="http://schemas.microsoft.com/office/drawing/2014/main" id="{8C5A560B-D122-2148-8CE4-19736DBB45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3EEC1B-4E62-8A4D-804A-C4419A9569B4}"/>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1521355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B81A7-B9D2-A749-9E2C-435A86F109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1F8DF4-FC57-AD4F-BF8C-D076246910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6BAB5B4-16AD-B741-BD3A-FA51CD6317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D885F0-B285-654F-91C9-330C7421518E}"/>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6" name="Footer Placeholder 5">
            <a:extLst>
              <a:ext uri="{FF2B5EF4-FFF2-40B4-BE49-F238E27FC236}">
                <a16:creationId xmlns:a16="http://schemas.microsoft.com/office/drawing/2014/main" id="{F62F2692-9C32-DB47-9798-05ECC5175B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B166EE-B319-B44B-B1D8-3B6B303D32B0}"/>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2570253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F43EB-1378-D342-A1F5-A77328FB33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A53FEC-1917-A541-B556-E2CCCED004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FF94D8-ACBF-6D4A-A7A5-4B9DA111C7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86E95D1-C4CA-A544-9D00-8BC416A34492}"/>
              </a:ext>
            </a:extLst>
          </p:cNvPr>
          <p:cNvSpPr>
            <a:spLocks noGrp="1"/>
          </p:cNvSpPr>
          <p:nvPr>
            <p:ph type="dt" sz="half" idx="10"/>
          </p:nvPr>
        </p:nvSpPr>
        <p:spPr/>
        <p:txBody>
          <a:bodyPr/>
          <a:lstStyle/>
          <a:p>
            <a:fld id="{881DE558-8D1C-874B-9D61-DF0C6F1EE3DA}" type="datetimeFigureOut">
              <a:rPr lang="en-US" smtClean="0"/>
              <a:t>11/12/18</a:t>
            </a:fld>
            <a:endParaRPr lang="en-US"/>
          </a:p>
        </p:txBody>
      </p:sp>
      <p:sp>
        <p:nvSpPr>
          <p:cNvPr id="6" name="Footer Placeholder 5">
            <a:extLst>
              <a:ext uri="{FF2B5EF4-FFF2-40B4-BE49-F238E27FC236}">
                <a16:creationId xmlns:a16="http://schemas.microsoft.com/office/drawing/2014/main" id="{7529FB21-95A0-A441-A391-B65A8B592A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40492F-CD43-5A47-B392-D0AC7D53959C}"/>
              </a:ext>
            </a:extLst>
          </p:cNvPr>
          <p:cNvSpPr>
            <a:spLocks noGrp="1"/>
          </p:cNvSpPr>
          <p:nvPr>
            <p:ph type="sldNum" sz="quarter" idx="12"/>
          </p:nvPr>
        </p:nvSpPr>
        <p:spPr/>
        <p:txBody>
          <a:bodyPr/>
          <a:lstStyle/>
          <a:p>
            <a:fld id="{F5002131-2A40-8341-B871-39096AF8CD0C}" type="slidenum">
              <a:rPr lang="en-US" smtClean="0"/>
              <a:t>‹#›</a:t>
            </a:fld>
            <a:endParaRPr lang="en-US"/>
          </a:p>
        </p:txBody>
      </p:sp>
    </p:spTree>
    <p:extLst>
      <p:ext uri="{BB962C8B-B14F-4D97-AF65-F5344CB8AC3E}">
        <p14:creationId xmlns:p14="http://schemas.microsoft.com/office/powerpoint/2010/main" val="23400950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D3E614-E7A0-A543-8353-889E5CD7C4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26D5CA-DC6E-A544-A70E-E49080853B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E1CFE9-FE9A-4C49-9E7C-935DB40F0B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1DE558-8D1C-874B-9D61-DF0C6F1EE3DA}" type="datetimeFigureOut">
              <a:rPr lang="en-US" smtClean="0"/>
              <a:t>11/12/18</a:t>
            </a:fld>
            <a:endParaRPr lang="en-US"/>
          </a:p>
        </p:txBody>
      </p:sp>
      <p:sp>
        <p:nvSpPr>
          <p:cNvPr id="5" name="Footer Placeholder 4">
            <a:extLst>
              <a:ext uri="{FF2B5EF4-FFF2-40B4-BE49-F238E27FC236}">
                <a16:creationId xmlns:a16="http://schemas.microsoft.com/office/drawing/2014/main" id="{B6278020-CE25-924C-87F3-C1AAF183FA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D8B9A9-0CCF-D645-810C-ACD828E8725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002131-2A40-8341-B871-39096AF8CD0C}" type="slidenum">
              <a:rPr lang="en-US" smtClean="0"/>
              <a:t>‹#›</a:t>
            </a:fld>
            <a:endParaRPr lang="en-US"/>
          </a:p>
        </p:txBody>
      </p:sp>
    </p:spTree>
    <p:extLst>
      <p:ext uri="{BB962C8B-B14F-4D97-AF65-F5344CB8AC3E}">
        <p14:creationId xmlns:p14="http://schemas.microsoft.com/office/powerpoint/2010/main" val="22055975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EstebanGuillen/DeepLearningTutorial-PeaceEngineeringConference" TargetMode="Externa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jp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8" Type="http://schemas.openxmlformats.org/officeDocument/2006/relationships/image" Target="../media/image22.tiff"/><Relationship Id="rId3" Type="http://schemas.openxmlformats.org/officeDocument/2006/relationships/image" Target="../media/image17.png"/><Relationship Id="rId7" Type="http://schemas.openxmlformats.org/officeDocument/2006/relationships/image" Target="../media/image21.jp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410.png"/><Relationship Id="rId7" Type="http://schemas.openxmlformats.org/officeDocument/2006/relationships/image" Target="../media/image8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60.png"/><Relationship Id="rId4" Type="http://schemas.openxmlformats.org/officeDocument/2006/relationships/image" Target="../media/image510.png"/></Relationships>
</file>

<file path=ppt/slides/_rels/slide15.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36.png"/><Relationship Id="rId11" Type="http://schemas.openxmlformats.org/officeDocument/2006/relationships/image" Target="../media/image41.png"/><Relationship Id="rId5" Type="http://schemas.openxmlformats.org/officeDocument/2006/relationships/image" Target="../media/image35.png"/><Relationship Id="rId15" Type="http://schemas.openxmlformats.org/officeDocument/2006/relationships/image" Target="../media/image2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 Id="rId14"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image" Target="../media/image511.png"/><Relationship Id="rId13" Type="http://schemas.openxmlformats.org/officeDocument/2006/relationships/image" Target="../media/image540.png"/><Relationship Id="rId18" Type="http://schemas.openxmlformats.org/officeDocument/2006/relationships/image" Target="../media/image61.png"/><Relationship Id="rId3" Type="http://schemas.openxmlformats.org/officeDocument/2006/relationships/image" Target="../media/image460.png"/><Relationship Id="rId7" Type="http://schemas.openxmlformats.org/officeDocument/2006/relationships/image" Target="../media/image500.png"/><Relationship Id="rId12" Type="http://schemas.openxmlformats.org/officeDocument/2006/relationships/image" Target="../media/image420.png"/><Relationship Id="rId17" Type="http://schemas.openxmlformats.org/officeDocument/2006/relationships/image" Target="../media/image58.png"/><Relationship Id="rId2" Type="http://schemas.openxmlformats.org/officeDocument/2006/relationships/notesSlide" Target="../notesSlides/notesSlide13.xml"/><Relationship Id="rId16" Type="http://schemas.openxmlformats.org/officeDocument/2006/relationships/image" Target="../media/image57.png"/><Relationship Id="rId1" Type="http://schemas.openxmlformats.org/officeDocument/2006/relationships/slideLayout" Target="../slideLayouts/slideLayout2.xml"/><Relationship Id="rId6" Type="http://schemas.openxmlformats.org/officeDocument/2006/relationships/image" Target="../media/image490.png"/><Relationship Id="rId11" Type="http://schemas.openxmlformats.org/officeDocument/2006/relationships/image" Target="../media/image530.png"/><Relationship Id="rId5" Type="http://schemas.openxmlformats.org/officeDocument/2006/relationships/image" Target="../media/image480.png"/><Relationship Id="rId15" Type="http://schemas.openxmlformats.org/officeDocument/2006/relationships/image" Target="../media/image560.png"/><Relationship Id="rId10" Type="http://schemas.openxmlformats.org/officeDocument/2006/relationships/image" Target="../media/image400.png"/><Relationship Id="rId4" Type="http://schemas.openxmlformats.org/officeDocument/2006/relationships/image" Target="../media/image470.png"/><Relationship Id="rId9" Type="http://schemas.openxmlformats.org/officeDocument/2006/relationships/image" Target="../media/image520.png"/><Relationship Id="rId14" Type="http://schemas.openxmlformats.org/officeDocument/2006/relationships/image" Target="../media/image550.png"/></Relationships>
</file>

<file path=ppt/slides/_rels/slide17.xml.rels><?xml version="1.0" encoding="UTF-8" standalone="yes"?>
<Relationships xmlns="http://schemas.openxmlformats.org/package/2006/relationships"><Relationship Id="rId8" Type="http://schemas.openxmlformats.org/officeDocument/2006/relationships/image" Target="../media/image27.png"/><Relationship Id="rId18" Type="http://schemas.openxmlformats.org/officeDocument/2006/relationships/image" Target="../media/image48.png"/><Relationship Id="rId3" Type="http://schemas.openxmlformats.org/officeDocument/2006/relationships/image" Target="../media/image22.png"/><Relationship Id="rId21" Type="http://schemas.openxmlformats.org/officeDocument/2006/relationships/image" Target="../media/image51.png"/><Relationship Id="rId7" Type="http://schemas.openxmlformats.org/officeDocument/2006/relationships/image" Target="../media/image26.png"/><Relationship Id="rId12" Type="http://schemas.openxmlformats.org/officeDocument/2006/relationships/image" Target="../media/image31.png"/><Relationship Id="rId17" Type="http://schemas.openxmlformats.org/officeDocument/2006/relationships/image" Target="../media/image47.png"/><Relationship Id="rId25" Type="http://schemas.openxmlformats.org/officeDocument/2006/relationships/image" Target="../media/image25.png"/><Relationship Id="rId2" Type="http://schemas.openxmlformats.org/officeDocument/2006/relationships/notesSlide" Target="../notesSlides/notesSlide14.xml"/><Relationship Id="rId16" Type="http://schemas.openxmlformats.org/officeDocument/2006/relationships/image" Target="../media/image46.png"/><Relationship Id="rId20" Type="http://schemas.openxmlformats.org/officeDocument/2006/relationships/image" Target="../media/image50.png"/><Relationship Id="rId1" Type="http://schemas.openxmlformats.org/officeDocument/2006/relationships/slideLayout" Target="../slideLayouts/slideLayout2.xml"/><Relationship Id="rId6" Type="http://schemas.openxmlformats.org/officeDocument/2006/relationships/image" Target="../media/image250.png"/><Relationship Id="rId11" Type="http://schemas.openxmlformats.org/officeDocument/2006/relationships/image" Target="../media/image30.png"/><Relationship Id="rId24" Type="http://schemas.openxmlformats.org/officeDocument/2006/relationships/image" Target="../media/image54.png"/><Relationship Id="rId5" Type="http://schemas.openxmlformats.org/officeDocument/2006/relationships/image" Target="../media/image240.png"/><Relationship Id="rId15" Type="http://schemas.openxmlformats.org/officeDocument/2006/relationships/image" Target="../media/image45.png"/><Relationship Id="rId23" Type="http://schemas.openxmlformats.org/officeDocument/2006/relationships/image" Target="../media/image53.png"/><Relationship Id="rId10" Type="http://schemas.openxmlformats.org/officeDocument/2006/relationships/image" Target="../media/image29.png"/><Relationship Id="rId19" Type="http://schemas.openxmlformats.org/officeDocument/2006/relationships/image" Target="../media/image49.png"/><Relationship Id="rId4" Type="http://schemas.openxmlformats.org/officeDocument/2006/relationships/image" Target="../media/image230.png"/><Relationship Id="rId9" Type="http://schemas.openxmlformats.org/officeDocument/2006/relationships/image" Target="../media/image28.png"/><Relationship Id="rId14" Type="http://schemas.openxmlformats.org/officeDocument/2006/relationships/image" Target="../media/image32.png"/><Relationship Id="rId22" Type="http://schemas.openxmlformats.org/officeDocument/2006/relationships/image" Target="../media/image52.png"/></Relationships>
</file>

<file path=ppt/slides/_rels/slide1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250.png"/><Relationship Id="rId13" Type="http://schemas.openxmlformats.org/officeDocument/2006/relationships/image" Target="../media/image29.png"/><Relationship Id="rId18" Type="http://schemas.openxmlformats.org/officeDocument/2006/relationships/image" Target="../media/image72.png"/><Relationship Id="rId26" Type="http://schemas.openxmlformats.org/officeDocument/2006/relationships/image" Target="../media/image78.png"/><Relationship Id="rId3" Type="http://schemas.openxmlformats.org/officeDocument/2006/relationships/image" Target="../media/image56.png"/><Relationship Id="rId21" Type="http://schemas.openxmlformats.org/officeDocument/2006/relationships/image" Target="../media/image74.png"/><Relationship Id="rId7" Type="http://schemas.openxmlformats.org/officeDocument/2006/relationships/image" Target="../media/image66.png"/><Relationship Id="rId12" Type="http://schemas.openxmlformats.org/officeDocument/2006/relationships/image" Target="../media/image30.png"/><Relationship Id="rId17" Type="http://schemas.openxmlformats.org/officeDocument/2006/relationships/image" Target="../media/image51.png"/><Relationship Id="rId25" Type="http://schemas.openxmlformats.org/officeDocument/2006/relationships/image" Target="../media/image77.png"/><Relationship Id="rId2" Type="http://schemas.openxmlformats.org/officeDocument/2006/relationships/notesSlide" Target="../notesSlides/notesSlide15.xml"/><Relationship Id="rId16" Type="http://schemas.openxmlformats.org/officeDocument/2006/relationships/image" Target="../media/image71.png"/><Relationship Id="rId20" Type="http://schemas.openxmlformats.org/officeDocument/2006/relationships/image" Target="../media/image73.png"/><Relationship Id="rId1" Type="http://schemas.openxmlformats.org/officeDocument/2006/relationships/slideLayout" Target="../slideLayouts/slideLayout2.xml"/><Relationship Id="rId6" Type="http://schemas.openxmlformats.org/officeDocument/2006/relationships/image" Target="../media/image65.png"/><Relationship Id="rId11" Type="http://schemas.openxmlformats.org/officeDocument/2006/relationships/image" Target="../media/image69.png"/><Relationship Id="rId24" Type="http://schemas.openxmlformats.org/officeDocument/2006/relationships/image" Target="../media/image76.png"/><Relationship Id="rId5" Type="http://schemas.openxmlformats.org/officeDocument/2006/relationships/image" Target="../media/image64.png"/><Relationship Id="rId15" Type="http://schemas.openxmlformats.org/officeDocument/2006/relationships/image" Target="../media/image49.png"/><Relationship Id="rId23" Type="http://schemas.openxmlformats.org/officeDocument/2006/relationships/image" Target="../media/image54.png"/><Relationship Id="rId10" Type="http://schemas.openxmlformats.org/officeDocument/2006/relationships/image" Target="../media/image68.png"/><Relationship Id="rId19" Type="http://schemas.openxmlformats.org/officeDocument/2006/relationships/image" Target="../media/image50.png"/><Relationship Id="rId4" Type="http://schemas.openxmlformats.org/officeDocument/2006/relationships/image" Target="../media/image60.jpeg"/><Relationship Id="rId9" Type="http://schemas.openxmlformats.org/officeDocument/2006/relationships/image" Target="../media/image67.png"/><Relationship Id="rId14" Type="http://schemas.openxmlformats.org/officeDocument/2006/relationships/image" Target="../media/image70.png"/><Relationship Id="rId22" Type="http://schemas.openxmlformats.org/officeDocument/2006/relationships/image" Target="../media/image75.png"/></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colab.research.google.com/drive/1Ys-wm7uY5ZUYsAWsCr8NnlLAUbR7Arej" TargetMode="External"/><Relationship Id="rId2" Type="http://schemas.openxmlformats.org/officeDocument/2006/relationships/hyperlink" Target="https://colab.research.google.co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62.png"/><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25.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89.png"/><Relationship Id="rId13" Type="http://schemas.openxmlformats.org/officeDocument/2006/relationships/image" Target="../media/image50.png"/><Relationship Id="rId18" Type="http://schemas.openxmlformats.org/officeDocument/2006/relationships/image" Target="../media/image95.png"/><Relationship Id="rId3" Type="http://schemas.openxmlformats.org/officeDocument/2006/relationships/image" Target="../media/image84.png"/><Relationship Id="rId21" Type="http://schemas.openxmlformats.org/officeDocument/2006/relationships/image" Target="../media/image96.png"/><Relationship Id="rId7" Type="http://schemas.openxmlformats.org/officeDocument/2006/relationships/image" Target="../media/image88.png"/><Relationship Id="rId12" Type="http://schemas.openxmlformats.org/officeDocument/2006/relationships/image" Target="../media/image93.png"/><Relationship Id="rId17" Type="http://schemas.openxmlformats.org/officeDocument/2006/relationships/image" Target="../media/image71.png"/><Relationship Id="rId2" Type="http://schemas.openxmlformats.org/officeDocument/2006/relationships/image" Target="../media/image81.png"/><Relationship Id="rId16" Type="http://schemas.openxmlformats.org/officeDocument/2006/relationships/image" Target="../media/image32.png"/><Relationship Id="rId20"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image" Target="../media/image87.png"/><Relationship Id="rId11" Type="http://schemas.openxmlformats.org/officeDocument/2006/relationships/image" Target="../media/image92.png"/><Relationship Id="rId5" Type="http://schemas.openxmlformats.org/officeDocument/2006/relationships/image" Target="../media/image86.png"/><Relationship Id="rId15" Type="http://schemas.openxmlformats.org/officeDocument/2006/relationships/image" Target="../media/image94.png"/><Relationship Id="rId23" Type="http://schemas.openxmlformats.org/officeDocument/2006/relationships/image" Target="../media/image82.png"/><Relationship Id="rId10" Type="http://schemas.openxmlformats.org/officeDocument/2006/relationships/image" Target="../media/image91.png"/><Relationship Id="rId19" Type="http://schemas.openxmlformats.org/officeDocument/2006/relationships/image" Target="../media/image54.png"/><Relationship Id="rId4" Type="http://schemas.openxmlformats.org/officeDocument/2006/relationships/image" Target="../media/image85.png"/><Relationship Id="rId9" Type="http://schemas.openxmlformats.org/officeDocument/2006/relationships/image" Target="../media/image90.png"/><Relationship Id="rId14" Type="http://schemas.openxmlformats.org/officeDocument/2006/relationships/image" Target="../media/image49.png"/><Relationship Id="rId22" Type="http://schemas.openxmlformats.org/officeDocument/2006/relationships/image" Target="../media/image97.png"/></Relationships>
</file>

<file path=ppt/slides/_rels/slide2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0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image" Target="../media/image101.png"/><Relationship Id="rId1" Type="http://schemas.openxmlformats.org/officeDocument/2006/relationships/slideLayout" Target="../slideLayouts/slideLayout2.xml"/><Relationship Id="rId4" Type="http://schemas.openxmlformats.org/officeDocument/2006/relationships/image" Target="../media/image106.png"/></Relationships>
</file>

<file path=ppt/slides/_rels/slide31.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105.png"/><Relationship Id="rId1" Type="http://schemas.openxmlformats.org/officeDocument/2006/relationships/slideLayout" Target="../slideLayouts/slideLayout2.xml"/><Relationship Id="rId4" Type="http://schemas.openxmlformats.org/officeDocument/2006/relationships/image" Target="../media/image108.png"/></Relationships>
</file>

<file path=ppt/slides/_rels/slide33.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109.png"/><Relationship Id="rId1" Type="http://schemas.openxmlformats.org/officeDocument/2006/relationships/slideLayout" Target="../slideLayouts/slideLayout2.xml"/><Relationship Id="rId6" Type="http://schemas.openxmlformats.org/officeDocument/2006/relationships/image" Target="../media/image113.png"/><Relationship Id="rId5" Type="http://schemas.openxmlformats.org/officeDocument/2006/relationships/image" Target="../media/image112.png"/><Relationship Id="rId4" Type="http://schemas.openxmlformats.org/officeDocument/2006/relationships/image" Target="../media/image1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image" Target="../media/image114.png"/><Relationship Id="rId1" Type="http://schemas.openxmlformats.org/officeDocument/2006/relationships/slideLayout" Target="../slideLayouts/slideLayout2.xml"/><Relationship Id="rId4" Type="http://schemas.openxmlformats.org/officeDocument/2006/relationships/image" Target="../media/image118.png"/></Relationships>
</file>

<file path=ppt/slides/_rels/slide37.xml.rels><?xml version="1.0" encoding="UTF-8" standalone="yes"?>
<Relationships xmlns="http://schemas.openxmlformats.org/package/2006/relationships"><Relationship Id="rId2" Type="http://schemas.openxmlformats.org/officeDocument/2006/relationships/image" Target="../media/image11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image" Target="../media/image126.png"/><Relationship Id="rId3" Type="http://schemas.openxmlformats.org/officeDocument/2006/relationships/image" Target="../media/image121.png"/><Relationship Id="rId7" Type="http://schemas.openxmlformats.org/officeDocument/2006/relationships/image" Target="../media/image125.png"/><Relationship Id="rId12" Type="http://schemas.openxmlformats.org/officeDocument/2006/relationships/image" Target="../media/image55.png"/><Relationship Id="rId2" Type="http://schemas.openxmlformats.org/officeDocument/2006/relationships/image" Target="../media/image120.png"/><Relationship Id="rId1" Type="http://schemas.openxmlformats.org/officeDocument/2006/relationships/slideLayout" Target="../slideLayouts/slideLayout2.xml"/><Relationship Id="rId6" Type="http://schemas.openxmlformats.org/officeDocument/2006/relationships/image" Target="../media/image124.png"/><Relationship Id="rId11" Type="http://schemas.openxmlformats.org/officeDocument/2006/relationships/image" Target="../media/image129.png"/><Relationship Id="rId5" Type="http://schemas.openxmlformats.org/officeDocument/2006/relationships/image" Target="../media/image123.png"/><Relationship Id="rId10" Type="http://schemas.openxmlformats.org/officeDocument/2006/relationships/image" Target="../media/image128.png"/><Relationship Id="rId4" Type="http://schemas.openxmlformats.org/officeDocument/2006/relationships/image" Target="../media/image122.png"/><Relationship Id="rId9" Type="http://schemas.openxmlformats.org/officeDocument/2006/relationships/image" Target="../media/image127.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0.png"/><Relationship Id="rId7" Type="http://schemas.openxmlformats.org/officeDocument/2006/relationships/image" Target="../media/image134.tiff"/><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33.tiff"/><Relationship Id="rId5" Type="http://schemas.openxmlformats.org/officeDocument/2006/relationships/image" Target="../media/image132.tiff"/><Relationship Id="rId4" Type="http://schemas.openxmlformats.org/officeDocument/2006/relationships/image" Target="../media/image131.tiff"/></Relationships>
</file>

<file path=ppt/slides/_rels/slide41.xml.rels><?xml version="1.0" encoding="UTF-8" standalone="yes"?>
<Relationships xmlns="http://schemas.openxmlformats.org/package/2006/relationships"><Relationship Id="rId3" Type="http://schemas.openxmlformats.org/officeDocument/2006/relationships/image" Target="../media/image131.tiff"/><Relationship Id="rId2" Type="http://schemas.openxmlformats.org/officeDocument/2006/relationships/image" Target="../media/image130.png"/><Relationship Id="rId1" Type="http://schemas.openxmlformats.org/officeDocument/2006/relationships/slideLayout" Target="../slideLayouts/slideLayout2.xml"/><Relationship Id="rId6" Type="http://schemas.openxmlformats.org/officeDocument/2006/relationships/image" Target="../media/image134.tiff"/><Relationship Id="rId5" Type="http://schemas.openxmlformats.org/officeDocument/2006/relationships/image" Target="../media/image133.tiff"/><Relationship Id="rId4" Type="http://schemas.openxmlformats.org/officeDocument/2006/relationships/image" Target="../media/image132.tiff"/></Relationships>
</file>

<file path=ppt/slides/_rels/slide42.xml.rels><?xml version="1.0" encoding="UTF-8" standalone="yes"?>
<Relationships xmlns="http://schemas.openxmlformats.org/package/2006/relationships"><Relationship Id="rId3" Type="http://schemas.openxmlformats.org/officeDocument/2006/relationships/image" Target="../media/image131.tiff"/><Relationship Id="rId2" Type="http://schemas.openxmlformats.org/officeDocument/2006/relationships/image" Target="../media/image130.png"/><Relationship Id="rId1" Type="http://schemas.openxmlformats.org/officeDocument/2006/relationships/slideLayout" Target="../slideLayouts/slideLayout2.xml"/><Relationship Id="rId6" Type="http://schemas.openxmlformats.org/officeDocument/2006/relationships/image" Target="../media/image134.tiff"/><Relationship Id="rId5" Type="http://schemas.openxmlformats.org/officeDocument/2006/relationships/image" Target="../media/image133.tiff"/><Relationship Id="rId4" Type="http://schemas.openxmlformats.org/officeDocument/2006/relationships/image" Target="../media/image132.tiff"/></Relationships>
</file>

<file path=ppt/slides/_rels/slide43.xml.rels><?xml version="1.0" encoding="UTF-8" standalone="yes"?>
<Relationships xmlns="http://schemas.openxmlformats.org/package/2006/relationships"><Relationship Id="rId3" Type="http://schemas.openxmlformats.org/officeDocument/2006/relationships/image" Target="../media/image131.tiff"/><Relationship Id="rId2" Type="http://schemas.openxmlformats.org/officeDocument/2006/relationships/image" Target="../media/image130.png"/><Relationship Id="rId1" Type="http://schemas.openxmlformats.org/officeDocument/2006/relationships/slideLayout" Target="../slideLayouts/slideLayout2.xml"/><Relationship Id="rId6" Type="http://schemas.openxmlformats.org/officeDocument/2006/relationships/image" Target="../media/image134.tiff"/><Relationship Id="rId5" Type="http://schemas.openxmlformats.org/officeDocument/2006/relationships/image" Target="../media/image133.tiff"/><Relationship Id="rId4" Type="http://schemas.openxmlformats.org/officeDocument/2006/relationships/image" Target="../media/image132.tiff"/></Relationships>
</file>

<file path=ppt/slides/_rels/slide44.xml.rels><?xml version="1.0" encoding="UTF-8" standalone="yes"?>
<Relationships xmlns="http://schemas.openxmlformats.org/package/2006/relationships"><Relationship Id="rId3" Type="http://schemas.openxmlformats.org/officeDocument/2006/relationships/image" Target="../media/image131.tiff"/><Relationship Id="rId2" Type="http://schemas.openxmlformats.org/officeDocument/2006/relationships/image" Target="../media/image130.png"/><Relationship Id="rId1" Type="http://schemas.openxmlformats.org/officeDocument/2006/relationships/slideLayout" Target="../slideLayouts/slideLayout2.xml"/><Relationship Id="rId6" Type="http://schemas.openxmlformats.org/officeDocument/2006/relationships/image" Target="../media/image134.tiff"/><Relationship Id="rId5" Type="http://schemas.openxmlformats.org/officeDocument/2006/relationships/image" Target="../media/image133.tiff"/><Relationship Id="rId4" Type="http://schemas.openxmlformats.org/officeDocument/2006/relationships/image" Target="../media/image132.tiff"/></Relationships>
</file>

<file path=ppt/slides/_rels/slide45.xml.rels><?xml version="1.0" encoding="UTF-8" standalone="yes"?>
<Relationships xmlns="http://schemas.openxmlformats.org/package/2006/relationships"><Relationship Id="rId3" Type="http://schemas.openxmlformats.org/officeDocument/2006/relationships/image" Target="../media/image131.tiff"/><Relationship Id="rId2" Type="http://schemas.openxmlformats.org/officeDocument/2006/relationships/image" Target="../media/image130.png"/><Relationship Id="rId1" Type="http://schemas.openxmlformats.org/officeDocument/2006/relationships/slideLayout" Target="../slideLayouts/slideLayout2.xml"/><Relationship Id="rId6" Type="http://schemas.openxmlformats.org/officeDocument/2006/relationships/image" Target="../media/image134.tiff"/><Relationship Id="rId5" Type="http://schemas.openxmlformats.org/officeDocument/2006/relationships/image" Target="../media/image133.tiff"/><Relationship Id="rId4" Type="http://schemas.openxmlformats.org/officeDocument/2006/relationships/image" Target="../media/image132.tiff"/></Relationships>
</file>

<file path=ppt/slides/_rels/slide46.xml.rels><?xml version="1.0" encoding="UTF-8" standalone="yes"?>
<Relationships xmlns="http://schemas.openxmlformats.org/package/2006/relationships"><Relationship Id="rId3" Type="http://schemas.openxmlformats.org/officeDocument/2006/relationships/hyperlink" Target="https://colab.research.google.com/drive/1kQWS89EnID2eqpm68dS0dhuNUW_nbp8Z" TargetMode="External"/><Relationship Id="rId2" Type="http://schemas.openxmlformats.org/officeDocument/2006/relationships/hyperlink" Target="https://colab.research.google.com/"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3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image" Target="../media/image13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13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4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428BD-CDE1-934C-BFF5-57F89DDAE746}"/>
              </a:ext>
            </a:extLst>
          </p:cNvPr>
          <p:cNvSpPr>
            <a:spLocks noGrp="1"/>
          </p:cNvSpPr>
          <p:nvPr>
            <p:ph type="ctrTitle"/>
          </p:nvPr>
        </p:nvSpPr>
        <p:spPr>
          <a:xfrm>
            <a:off x="1524000" y="752499"/>
            <a:ext cx="9144000" cy="2387600"/>
          </a:xfrm>
        </p:spPr>
        <p:txBody>
          <a:bodyPr/>
          <a:lstStyle/>
          <a:p>
            <a:r>
              <a:rPr lang="en-US" dirty="0"/>
              <a:t>Deep Learning Tutorial</a:t>
            </a:r>
          </a:p>
        </p:txBody>
      </p:sp>
      <p:sp>
        <p:nvSpPr>
          <p:cNvPr id="3" name="Subtitle 2">
            <a:extLst>
              <a:ext uri="{FF2B5EF4-FFF2-40B4-BE49-F238E27FC236}">
                <a16:creationId xmlns:a16="http://schemas.microsoft.com/office/drawing/2014/main" id="{80B685B9-7779-2748-BE03-542E580DE2A5}"/>
              </a:ext>
            </a:extLst>
          </p:cNvPr>
          <p:cNvSpPr>
            <a:spLocks noGrp="1"/>
          </p:cNvSpPr>
          <p:nvPr>
            <p:ph type="subTitle" idx="1"/>
          </p:nvPr>
        </p:nvSpPr>
        <p:spPr>
          <a:xfrm>
            <a:off x="1524000" y="3365736"/>
            <a:ext cx="9144000" cy="1655762"/>
          </a:xfrm>
        </p:spPr>
        <p:txBody>
          <a:bodyPr>
            <a:normAutofit/>
          </a:bodyPr>
          <a:lstStyle/>
          <a:p>
            <a:r>
              <a:rPr lang="en-US" dirty="0"/>
              <a:t>Esteban Guillen</a:t>
            </a:r>
          </a:p>
          <a:p>
            <a:r>
              <a:rPr lang="en-US" dirty="0"/>
              <a:t>University of New Mexico</a:t>
            </a:r>
          </a:p>
          <a:p>
            <a:r>
              <a:rPr lang="en-US" sz="1600" dirty="0">
                <a:hlinkClick r:id="rId2"/>
              </a:rPr>
              <a:t>https://github.com/EstebanGuillen/DeepLearningTutorial-PeaceEngineeringConference</a:t>
            </a:r>
            <a:endParaRPr lang="en-US" sz="1600" dirty="0"/>
          </a:p>
          <a:p>
            <a:endParaRPr lang="en-US" sz="1600" dirty="0"/>
          </a:p>
        </p:txBody>
      </p:sp>
      <p:pic>
        <p:nvPicPr>
          <p:cNvPr id="4" name="Picture 3">
            <a:extLst>
              <a:ext uri="{FF2B5EF4-FFF2-40B4-BE49-F238E27FC236}">
                <a16:creationId xmlns:a16="http://schemas.microsoft.com/office/drawing/2014/main" id="{0B00C090-DD2C-0D45-9F8B-1CFFE208D6DE}"/>
              </a:ext>
            </a:extLst>
          </p:cNvPr>
          <p:cNvPicPr>
            <a:picLocks noChangeAspect="1"/>
          </p:cNvPicPr>
          <p:nvPr/>
        </p:nvPicPr>
        <p:blipFill>
          <a:blip r:embed="rId3">
            <a:lum/>
            <a:alphaModFix/>
          </a:blip>
          <a:srcRect/>
          <a:stretch>
            <a:fillRect/>
          </a:stretch>
        </p:blipFill>
        <p:spPr>
          <a:xfrm>
            <a:off x="4236139" y="4951290"/>
            <a:ext cx="3674740" cy="1013395"/>
          </a:xfrm>
          <a:prstGeom prst="rect">
            <a:avLst/>
          </a:prstGeom>
          <a:noFill/>
          <a:ln>
            <a:noFill/>
          </a:ln>
        </p:spPr>
      </p:pic>
      <p:pic>
        <p:nvPicPr>
          <p:cNvPr id="5" name="Picture 4">
            <a:extLst>
              <a:ext uri="{FF2B5EF4-FFF2-40B4-BE49-F238E27FC236}">
                <a16:creationId xmlns:a16="http://schemas.microsoft.com/office/drawing/2014/main" id="{637BD223-35AF-2D4E-B68B-9091E9673DE3}"/>
              </a:ext>
            </a:extLst>
          </p:cNvPr>
          <p:cNvPicPr>
            <a:picLocks noChangeAspect="1"/>
          </p:cNvPicPr>
          <p:nvPr/>
        </p:nvPicPr>
        <p:blipFill>
          <a:blip r:embed="rId4">
            <a:lum/>
            <a:alphaModFix/>
          </a:blip>
          <a:srcRect/>
          <a:stretch>
            <a:fillRect/>
          </a:stretch>
        </p:blipFill>
        <p:spPr>
          <a:xfrm>
            <a:off x="7127727" y="5968792"/>
            <a:ext cx="4101260" cy="612348"/>
          </a:xfrm>
          <a:prstGeom prst="rect">
            <a:avLst/>
          </a:prstGeom>
          <a:noFill/>
          <a:ln>
            <a:noFill/>
          </a:ln>
        </p:spPr>
      </p:pic>
      <p:pic>
        <p:nvPicPr>
          <p:cNvPr id="6" name="Picture 5">
            <a:extLst>
              <a:ext uri="{FF2B5EF4-FFF2-40B4-BE49-F238E27FC236}">
                <a16:creationId xmlns:a16="http://schemas.microsoft.com/office/drawing/2014/main" id="{E575B03E-570C-A345-B40C-0CAFC0BE06BA}"/>
              </a:ext>
            </a:extLst>
          </p:cNvPr>
          <p:cNvPicPr>
            <a:picLocks noChangeAspect="1"/>
          </p:cNvPicPr>
          <p:nvPr/>
        </p:nvPicPr>
        <p:blipFill>
          <a:blip r:embed="rId5">
            <a:lum/>
            <a:alphaModFix/>
          </a:blip>
          <a:srcRect/>
          <a:stretch>
            <a:fillRect/>
          </a:stretch>
        </p:blipFill>
        <p:spPr>
          <a:xfrm>
            <a:off x="2353047" y="5719607"/>
            <a:ext cx="2571534" cy="1161665"/>
          </a:xfrm>
          <a:prstGeom prst="rect">
            <a:avLst/>
          </a:prstGeom>
          <a:noFill/>
          <a:ln>
            <a:noFill/>
          </a:ln>
        </p:spPr>
      </p:pic>
    </p:spTree>
    <p:extLst>
      <p:ext uri="{BB962C8B-B14F-4D97-AF65-F5344CB8AC3E}">
        <p14:creationId xmlns:p14="http://schemas.microsoft.com/office/powerpoint/2010/main" val="28658554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 Learning Example </a:t>
            </a:r>
            <a:r>
              <a:rPr lang="mr-IN" dirty="0"/>
              <a:t>–</a:t>
            </a:r>
            <a:r>
              <a:rPr lang="en-US" dirty="0"/>
              <a:t> Self-driving cars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783522"/>
            <a:ext cx="10058400" cy="4945380"/>
          </a:xfrm>
          <a:prstGeom prst="rect">
            <a:avLst/>
          </a:prstGeom>
        </p:spPr>
      </p:pic>
    </p:spTree>
    <p:extLst>
      <p:ext uri="{BB962C8B-B14F-4D97-AF65-F5344CB8AC3E}">
        <p14:creationId xmlns:p14="http://schemas.microsoft.com/office/powerpoint/2010/main" val="473509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Deep Learning Now </a:t>
            </a:r>
            <a:r>
              <a:rPr lang="mr-IN" dirty="0"/>
              <a:t>–</a:t>
            </a:r>
            <a:r>
              <a:rPr lang="en-US" dirty="0"/>
              <a:t> Big Data</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885674"/>
            <a:ext cx="10058400" cy="3776620"/>
          </a:xfrm>
          <a:prstGeom prst="rect">
            <a:avLst/>
          </a:prstGeom>
        </p:spPr>
      </p:pic>
    </p:spTree>
    <p:extLst>
      <p:ext uri="{BB962C8B-B14F-4D97-AF65-F5344CB8AC3E}">
        <p14:creationId xmlns:p14="http://schemas.microsoft.com/office/powerpoint/2010/main" val="843126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Deep Learning Now - Hardware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75" y="1661930"/>
            <a:ext cx="3447222" cy="229814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2014" y="1916306"/>
            <a:ext cx="3532626" cy="1771374"/>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02205" y="1945021"/>
            <a:ext cx="4542183" cy="1753352"/>
          </a:xfrm>
          <a:prstGeom prst="rect">
            <a:avLst/>
          </a:prstGeom>
        </p:spPr>
      </p:pic>
      <p:pic>
        <p:nvPicPr>
          <p:cNvPr id="8" name="Picture 7">
            <a:extLst>
              <a:ext uri="{FF2B5EF4-FFF2-40B4-BE49-F238E27FC236}">
                <a16:creationId xmlns:a16="http://schemas.microsoft.com/office/drawing/2014/main" id="{7121E326-0B00-994C-A8C5-BACBC75EC4CC}"/>
              </a:ext>
            </a:extLst>
          </p:cNvPr>
          <p:cNvPicPr>
            <a:picLocks noChangeAspect="1"/>
          </p:cNvPicPr>
          <p:nvPr/>
        </p:nvPicPr>
        <p:blipFill>
          <a:blip r:embed="rId6"/>
          <a:stretch>
            <a:fillRect/>
          </a:stretch>
        </p:blipFill>
        <p:spPr>
          <a:xfrm>
            <a:off x="39011" y="3980718"/>
            <a:ext cx="3736730" cy="2877282"/>
          </a:xfrm>
          <a:prstGeom prst="rect">
            <a:avLst/>
          </a:prstGeom>
        </p:spPr>
      </p:pic>
    </p:spTree>
    <p:extLst>
      <p:ext uri="{BB962C8B-B14F-4D97-AF65-F5344CB8AC3E}">
        <p14:creationId xmlns:p14="http://schemas.microsoft.com/office/powerpoint/2010/main" val="1017432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Deep Learning Now - Software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1246" y="3662293"/>
            <a:ext cx="2448340" cy="2040283"/>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7712" y="2148218"/>
            <a:ext cx="4015408" cy="1164469"/>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19116" y="2369032"/>
            <a:ext cx="3816625" cy="1307091"/>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75094" y="3996282"/>
            <a:ext cx="3244022" cy="647509"/>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85109" y="4756106"/>
            <a:ext cx="3267025" cy="2171700"/>
          </a:xfrm>
          <a:prstGeom prst="rect">
            <a:avLst/>
          </a:prstGeom>
        </p:spPr>
      </p:pic>
      <p:pic>
        <p:nvPicPr>
          <p:cNvPr id="3" name="Picture 2">
            <a:extLst>
              <a:ext uri="{FF2B5EF4-FFF2-40B4-BE49-F238E27FC236}">
                <a16:creationId xmlns:a16="http://schemas.microsoft.com/office/drawing/2014/main" id="{5E95D95C-D731-4842-AA8B-378117AE67B9}"/>
              </a:ext>
            </a:extLst>
          </p:cNvPr>
          <p:cNvPicPr>
            <a:picLocks noChangeAspect="1"/>
          </p:cNvPicPr>
          <p:nvPr/>
        </p:nvPicPr>
        <p:blipFill>
          <a:blip r:embed="rId8"/>
          <a:stretch>
            <a:fillRect/>
          </a:stretch>
        </p:blipFill>
        <p:spPr>
          <a:xfrm>
            <a:off x="4710386" y="1649893"/>
            <a:ext cx="2501900" cy="1003300"/>
          </a:xfrm>
          <a:prstGeom prst="rect">
            <a:avLst/>
          </a:prstGeom>
        </p:spPr>
      </p:pic>
    </p:spTree>
    <p:extLst>
      <p:ext uri="{BB962C8B-B14F-4D97-AF65-F5344CB8AC3E}">
        <p14:creationId xmlns:p14="http://schemas.microsoft.com/office/powerpoint/2010/main" val="28421422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Learning Example</a:t>
            </a:r>
          </a:p>
        </p:txBody>
      </p:sp>
      <p:grpSp>
        <p:nvGrpSpPr>
          <p:cNvPr id="32" name="Data"/>
          <p:cNvGrpSpPr/>
          <p:nvPr/>
        </p:nvGrpSpPr>
        <p:grpSpPr>
          <a:xfrm>
            <a:off x="1826323" y="2228628"/>
            <a:ext cx="4925617" cy="3607609"/>
            <a:chOff x="2606636" y="2228628"/>
            <a:chExt cx="4925617" cy="3607609"/>
          </a:xfrm>
        </p:grpSpPr>
        <p:sp>
          <p:nvSpPr>
            <p:cNvPr id="18" name="Oval 17"/>
            <p:cNvSpPr/>
            <p:nvPr/>
          </p:nvSpPr>
          <p:spPr>
            <a:xfrm>
              <a:off x="3138051" y="4281054"/>
              <a:ext cx="235527" cy="249382"/>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606636" y="5586855"/>
              <a:ext cx="235527" cy="249382"/>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4759037" y="4156363"/>
              <a:ext cx="235527" cy="249382"/>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5470236" y="2549452"/>
              <a:ext cx="235527" cy="249382"/>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7296726" y="2228628"/>
              <a:ext cx="235527" cy="249382"/>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FittingData"/>
          <p:cNvCxnSpPr/>
          <p:nvPr/>
        </p:nvCxnSpPr>
        <p:spPr>
          <a:xfrm flipV="1">
            <a:off x="1325578" y="1690688"/>
            <a:ext cx="5583382" cy="4017385"/>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31" name="Graph"/>
          <p:cNvGrpSpPr/>
          <p:nvPr/>
        </p:nvGrpSpPr>
        <p:grpSpPr>
          <a:xfrm>
            <a:off x="144781" y="1741470"/>
            <a:ext cx="7350721" cy="4929496"/>
            <a:chOff x="925094" y="1741470"/>
            <a:chExt cx="7350721" cy="4929496"/>
          </a:xfrm>
        </p:grpSpPr>
        <p:cxnSp>
          <p:nvCxnSpPr>
            <p:cNvPr id="5" name="Straight Arrow Connector 4"/>
            <p:cNvCxnSpPr/>
            <p:nvPr/>
          </p:nvCxnSpPr>
          <p:spPr>
            <a:xfrm flipV="1">
              <a:off x="1752872" y="1741470"/>
              <a:ext cx="6652" cy="4444587"/>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1727200" y="6151206"/>
              <a:ext cx="6548615" cy="3485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925094" y="3604867"/>
              <a:ext cx="649537" cy="369332"/>
            </a:xfrm>
            <a:prstGeom prst="rect">
              <a:avLst/>
            </a:prstGeom>
            <a:noFill/>
          </p:spPr>
          <p:txBody>
            <a:bodyPr wrap="none" rtlCol="0">
              <a:spAutoFit/>
            </a:bodyPr>
            <a:lstStyle/>
            <a:p>
              <a:r>
                <a:rPr lang="en-US" dirty="0"/>
                <a:t>Price</a:t>
              </a:r>
            </a:p>
          </p:txBody>
        </p:sp>
        <p:sp>
          <p:nvSpPr>
            <p:cNvPr id="26" name="TextBox 25"/>
            <p:cNvSpPr txBox="1"/>
            <p:nvPr/>
          </p:nvSpPr>
          <p:spPr>
            <a:xfrm>
              <a:off x="5060683" y="6301634"/>
              <a:ext cx="1299395" cy="369332"/>
            </a:xfrm>
            <a:prstGeom prst="rect">
              <a:avLst/>
            </a:prstGeom>
            <a:noFill/>
          </p:spPr>
          <p:txBody>
            <a:bodyPr wrap="none" rtlCol="0">
              <a:spAutoFit/>
            </a:bodyPr>
            <a:lstStyle/>
            <a:p>
              <a:r>
                <a:rPr lang="en-US" dirty="0"/>
                <a:t>Square Feet</a:t>
              </a:r>
            </a:p>
          </p:txBody>
        </p:sp>
      </p:grpSp>
      <p:sp>
        <p:nvSpPr>
          <p:cNvPr id="27" name="NewPoint"/>
          <p:cNvSpPr/>
          <p:nvPr/>
        </p:nvSpPr>
        <p:spPr>
          <a:xfrm>
            <a:off x="4599867" y="6039491"/>
            <a:ext cx="235527" cy="249382"/>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DrawPredictX"/>
          <p:cNvCxnSpPr>
            <a:stCxn id="27" idx="0"/>
          </p:cNvCxnSpPr>
          <p:nvPr/>
        </p:nvCxnSpPr>
        <p:spPr>
          <a:xfrm flipV="1">
            <a:off x="4717631" y="3241967"/>
            <a:ext cx="55417" cy="2797524"/>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DrawPredictY"/>
          <p:cNvCxnSpPr/>
          <p:nvPr/>
        </p:nvCxnSpPr>
        <p:spPr>
          <a:xfrm flipV="1">
            <a:off x="998084" y="3206043"/>
            <a:ext cx="3767253" cy="35924"/>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39" name="Prediction"/>
          <p:cNvSpPr/>
          <p:nvPr/>
        </p:nvSpPr>
        <p:spPr>
          <a:xfrm>
            <a:off x="462361" y="2842118"/>
            <a:ext cx="535723" cy="923330"/>
          </a:xfrm>
          <a:prstGeom prst="rect">
            <a:avLst/>
          </a:prstGeom>
          <a:noFill/>
        </p:spPr>
        <p:txBody>
          <a:bodyPr wrap="none" lIns="91440" tIns="45720" rIns="91440" bIns="45720">
            <a:spAutoFit/>
          </a:bodyPr>
          <a:lstStyle/>
          <a:p>
            <a:pPr algn="ctr"/>
            <a:r>
              <a:rPr lang="en-US" sz="5400" b="0" cap="none" spc="0" dirty="0">
                <a:ln w="0"/>
                <a:solidFill>
                  <a:schemeClr val="accent6">
                    <a:lumMod val="75000"/>
                  </a:schemeClr>
                </a:solidFill>
                <a:effectLst>
                  <a:outerShdw blurRad="38100" dist="19050" dir="2700000" algn="tl" rotWithShape="0">
                    <a:schemeClr val="dk1">
                      <a:alpha val="40000"/>
                    </a:schemeClr>
                  </a:outerShdw>
                </a:effectLst>
              </a:rPr>
              <a:t>$</a:t>
            </a:r>
          </a:p>
        </p:txBody>
      </p:sp>
      <p:cxnSp>
        <p:nvCxnSpPr>
          <p:cNvPr id="40" name="ErrorPoint5"/>
          <p:cNvCxnSpPr>
            <a:stCxn id="22" idx="0"/>
          </p:cNvCxnSpPr>
          <p:nvPr/>
        </p:nvCxnSpPr>
        <p:spPr>
          <a:xfrm flipV="1">
            <a:off x="6634177" y="1916488"/>
            <a:ext cx="5606" cy="312140"/>
          </a:xfrm>
          <a:prstGeom prst="line">
            <a:avLst/>
          </a:prstGeom>
          <a:ln w="38100">
            <a:solidFill>
              <a:srgbClr val="C00000"/>
            </a:solidFill>
            <a:prstDash val="sysDot"/>
          </a:ln>
        </p:spPr>
        <p:style>
          <a:lnRef idx="1">
            <a:schemeClr val="accent1"/>
          </a:lnRef>
          <a:fillRef idx="0">
            <a:schemeClr val="accent1"/>
          </a:fillRef>
          <a:effectRef idx="0">
            <a:schemeClr val="accent1"/>
          </a:effectRef>
          <a:fontRef idx="minor">
            <a:schemeClr val="tx1"/>
          </a:fontRef>
        </p:style>
      </p:cxnSp>
      <p:cxnSp>
        <p:nvCxnSpPr>
          <p:cNvPr id="42" name="ErrorPoint4"/>
          <p:cNvCxnSpPr/>
          <p:nvPr/>
        </p:nvCxnSpPr>
        <p:spPr>
          <a:xfrm flipV="1">
            <a:off x="4820715" y="2842118"/>
            <a:ext cx="5606" cy="312140"/>
          </a:xfrm>
          <a:prstGeom prst="line">
            <a:avLst/>
          </a:prstGeom>
          <a:ln w="38100">
            <a:solidFill>
              <a:srgbClr val="C00000"/>
            </a:solidFill>
            <a:prstDash val="sysDot"/>
          </a:ln>
        </p:spPr>
        <p:style>
          <a:lnRef idx="1">
            <a:schemeClr val="accent1"/>
          </a:lnRef>
          <a:fillRef idx="0">
            <a:schemeClr val="accent1"/>
          </a:fillRef>
          <a:effectRef idx="0">
            <a:schemeClr val="accent1"/>
          </a:effectRef>
          <a:fontRef idx="minor">
            <a:schemeClr val="tx1"/>
          </a:fontRef>
        </p:style>
      </p:cxnSp>
      <p:cxnSp>
        <p:nvCxnSpPr>
          <p:cNvPr id="43" name="ErrorPoint3"/>
          <p:cNvCxnSpPr/>
          <p:nvPr/>
        </p:nvCxnSpPr>
        <p:spPr>
          <a:xfrm flipV="1">
            <a:off x="4117269" y="3719951"/>
            <a:ext cx="0" cy="417134"/>
          </a:xfrm>
          <a:prstGeom prst="line">
            <a:avLst/>
          </a:prstGeom>
          <a:ln w="38100">
            <a:solidFill>
              <a:srgbClr val="C00000"/>
            </a:solidFill>
            <a:prstDash val="sysDot"/>
          </a:ln>
        </p:spPr>
        <p:style>
          <a:lnRef idx="1">
            <a:schemeClr val="accent1"/>
          </a:lnRef>
          <a:fillRef idx="0">
            <a:schemeClr val="accent1"/>
          </a:fillRef>
          <a:effectRef idx="0">
            <a:schemeClr val="accent1"/>
          </a:effectRef>
          <a:fontRef idx="minor">
            <a:schemeClr val="tx1"/>
          </a:fontRef>
        </p:style>
      </p:cxnSp>
      <p:cxnSp>
        <p:nvCxnSpPr>
          <p:cNvPr id="45" name="ErrorPoint2"/>
          <p:cNvCxnSpPr/>
          <p:nvPr/>
        </p:nvCxnSpPr>
        <p:spPr>
          <a:xfrm flipV="1">
            <a:off x="2475501" y="4530436"/>
            <a:ext cx="5606" cy="312140"/>
          </a:xfrm>
          <a:prstGeom prst="line">
            <a:avLst/>
          </a:prstGeom>
          <a:ln w="38100">
            <a:solidFill>
              <a:srgbClr val="C00000"/>
            </a:solidFill>
            <a:prstDash val="sysDot"/>
          </a:ln>
        </p:spPr>
        <p:style>
          <a:lnRef idx="1">
            <a:schemeClr val="accent1"/>
          </a:lnRef>
          <a:fillRef idx="0">
            <a:schemeClr val="accent1"/>
          </a:fillRef>
          <a:effectRef idx="0">
            <a:schemeClr val="accent1"/>
          </a:effectRef>
          <a:fontRef idx="minor">
            <a:schemeClr val="tx1"/>
          </a:fontRef>
        </p:style>
      </p:cxnSp>
      <p:cxnSp>
        <p:nvCxnSpPr>
          <p:cNvPr id="46" name="ErrorPoint1"/>
          <p:cNvCxnSpPr/>
          <p:nvPr/>
        </p:nvCxnSpPr>
        <p:spPr>
          <a:xfrm flipV="1">
            <a:off x="1922310" y="5303945"/>
            <a:ext cx="0" cy="282910"/>
          </a:xfrm>
          <a:prstGeom prst="line">
            <a:avLst/>
          </a:prstGeom>
          <a:ln w="38100">
            <a:solidFill>
              <a:srgbClr val="C00000"/>
            </a:solidFill>
            <a:prstDash val="sysDot"/>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9" name="TextBox 48"/>
              <p:cNvSpPr txBox="1"/>
              <p:nvPr/>
            </p:nvSpPr>
            <p:spPr>
              <a:xfrm>
                <a:off x="7694087" y="1504738"/>
                <a:ext cx="124393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ea typeface="Cambria Math" charset="0"/>
                              <a:cs typeface="Cambria Math" charset="0"/>
                            </a:rPr>
                          </m:ctrlPr>
                        </m:accPr>
                        <m:e>
                          <m:r>
                            <a:rPr lang="en-US" b="0" i="1" smtClean="0">
                              <a:latin typeface="Cambria Math" charset="0"/>
                              <a:ea typeface="Cambria Math" charset="0"/>
                              <a:cs typeface="Cambria Math" charset="0"/>
                            </a:rPr>
                            <m:t>𝑦</m:t>
                          </m:r>
                        </m:e>
                      </m:acc>
                      <m:r>
                        <a:rPr lang="en-US"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𝑏</m:t>
                      </m:r>
                      <m:r>
                        <a:rPr lang="en-US" b="0" i="1" smtClean="0">
                          <a:latin typeface="Cambria Math" charset="0"/>
                        </a:rPr>
                        <m:t>+</m:t>
                      </m:r>
                      <m:r>
                        <a:rPr lang="en-US" b="0" i="1" smtClean="0">
                          <a:latin typeface="Cambria Math" charset="0"/>
                        </a:rPr>
                        <m:t>𝑊𝑥</m:t>
                      </m:r>
                    </m:oMath>
                  </m:oMathPara>
                </a14:m>
                <a:endParaRPr lang="en-US" dirty="0"/>
              </a:p>
            </p:txBody>
          </p:sp>
        </mc:Choice>
        <mc:Fallback xmlns="">
          <p:sp>
            <p:nvSpPr>
              <p:cNvPr id="49" name="TextBox 48"/>
              <p:cNvSpPr txBox="1">
                <a:spLocks noRot="1" noChangeAspect="1" noMove="1" noResize="1" noEditPoints="1" noAdjustHandles="1" noChangeArrowheads="1" noChangeShapeType="1" noTextEdit="1"/>
              </p:cNvSpPr>
              <p:nvPr/>
            </p:nvSpPr>
            <p:spPr>
              <a:xfrm>
                <a:off x="7694087" y="1504738"/>
                <a:ext cx="1243930" cy="276999"/>
              </a:xfrm>
              <a:prstGeom prst="rect">
                <a:avLst/>
              </a:prstGeom>
              <a:blipFill rotWithShape="0">
                <a:blip r:embed="rId3"/>
                <a:stretch>
                  <a:fillRect l="-3922" t="-22222" r="-1961" b="-2444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p:cNvSpPr txBox="1"/>
              <p:nvPr/>
            </p:nvSpPr>
            <p:spPr>
              <a:xfrm>
                <a:off x="7677461" y="1861334"/>
                <a:ext cx="3611438" cy="75623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𝐽</m:t>
                      </m:r>
                      <m:d>
                        <m:dPr>
                          <m:ctrlPr>
                            <a:rPr lang="en-US" b="0" i="1" smtClean="0">
                              <a:latin typeface="Cambria Math" panose="02040503050406030204" pitchFamily="18" charset="0"/>
                            </a:rPr>
                          </m:ctrlPr>
                        </m:dPr>
                        <m:e>
                          <m:r>
                            <a:rPr lang="en-US" b="0" i="1" smtClean="0">
                              <a:latin typeface="Cambria Math" charset="0"/>
                            </a:rPr>
                            <m:t>𝑊</m:t>
                          </m:r>
                          <m:r>
                            <a:rPr lang="en-US" b="0" i="1" smtClean="0">
                              <a:latin typeface="Cambria Math" charset="0"/>
                            </a:rPr>
                            <m:t>,</m:t>
                          </m:r>
                          <m:r>
                            <a:rPr lang="en-US" b="0" i="1" smtClean="0">
                              <a:latin typeface="Cambria Math" charset="0"/>
                            </a:rPr>
                            <m:t>𝑏</m:t>
                          </m:r>
                          <m:r>
                            <a:rPr lang="en-US" b="0" i="1" smtClean="0">
                              <a:latin typeface="Cambria Math" charset="0"/>
                            </a:rPr>
                            <m:t> </m:t>
                          </m:r>
                        </m:e>
                      </m:d>
                      <m:r>
                        <a:rPr lang="en-US" b="0" i="1" smtClean="0">
                          <a:latin typeface="Cambria Math" charset="0"/>
                        </a:rPr>
                        <m:t>=</m:t>
                      </m:r>
                      <m:f>
                        <m:fPr>
                          <m:ctrlPr>
                            <a:rPr lang="en-US" b="0" i="1" smtClean="0">
                              <a:latin typeface="Cambria Math" panose="02040503050406030204" pitchFamily="18" charset="0"/>
                            </a:rPr>
                          </m:ctrlPr>
                        </m:fPr>
                        <m:num>
                          <m:r>
                            <a:rPr lang="en-US" b="0" i="1" smtClean="0">
                              <a:latin typeface="Cambria Math" charset="0"/>
                            </a:rPr>
                            <m:t>1</m:t>
                          </m:r>
                        </m:num>
                        <m:den>
                          <m:r>
                            <a:rPr lang="en-US" b="0" i="1" smtClean="0">
                              <a:latin typeface="Cambria Math" charset="0"/>
                            </a:rPr>
                            <m:t>2</m:t>
                          </m:r>
                          <m:r>
                            <a:rPr lang="en-US" b="0" i="1" smtClean="0">
                              <a:latin typeface="Cambria Math" charset="0"/>
                            </a:rPr>
                            <m:t>𝑚</m:t>
                          </m:r>
                        </m:den>
                      </m:f>
                      <m:nary>
                        <m:naryPr>
                          <m:chr m:val="∑"/>
                          <m:ctrlPr>
                            <a:rPr lang="is-IS" b="0" i="1" smtClean="0">
                              <a:latin typeface="Cambria Math" panose="02040503050406030204" pitchFamily="18" charset="0"/>
                            </a:rPr>
                          </m:ctrlPr>
                        </m:naryPr>
                        <m:sub>
                          <m:r>
                            <m:rPr>
                              <m:brk m:alnAt="23"/>
                            </m:rPr>
                            <a:rPr lang="en-US" b="0" i="1" smtClean="0">
                              <a:latin typeface="Cambria Math" charset="0"/>
                            </a:rPr>
                            <m:t>𝑖</m:t>
                          </m:r>
                          <m:r>
                            <a:rPr lang="en-US" b="0" i="1" smtClean="0">
                              <a:latin typeface="Cambria Math" charset="0"/>
                            </a:rPr>
                            <m:t>=1</m:t>
                          </m:r>
                        </m:sub>
                        <m:sup>
                          <m:r>
                            <a:rPr lang="en-US" b="0" i="1" smtClean="0">
                              <a:latin typeface="Cambria Math" charset="0"/>
                            </a:rPr>
                            <m:t>𝑚</m:t>
                          </m:r>
                        </m:sup>
                        <m:e>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charset="0"/>
                                    </a:rPr>
                                    <m:t>(</m:t>
                                  </m:r>
                                  <m:r>
                                    <a:rPr lang="en-US" i="1">
                                      <a:latin typeface="Cambria Math" charset="0"/>
                                      <a:ea typeface="Cambria Math" charset="0"/>
                                      <a:cs typeface="Cambria Math" charset="0"/>
                                    </a:rPr>
                                    <m:t>𝑏</m:t>
                                  </m:r>
                                  <m:r>
                                    <a:rPr lang="en-US" i="1">
                                      <a:latin typeface="Cambria Math" charset="0"/>
                                    </a:rPr>
                                    <m:t>+</m:t>
                                  </m:r>
                                  <m:r>
                                    <a:rPr lang="en-US" i="1">
                                      <a:latin typeface="Cambria Math" charset="0"/>
                                    </a:rPr>
                                    <m:t>𝑊𝑥</m:t>
                                  </m:r>
                                  <m:r>
                                    <a:rPr lang="en-US" b="0" i="1" smtClean="0">
                                      <a:latin typeface="Cambria Math" charset="0"/>
                                    </a:rPr>
                                    <m:t>)</m:t>
                                  </m:r>
                                  <m:r>
                                    <a:rPr lang="en-US" b="0" i="1" smtClean="0">
                                      <a:latin typeface="Cambria Math" charset="0"/>
                                      <a:ea typeface="Cambria Math" charset="0"/>
                                      <a:cs typeface="Cambria Math" charset="0"/>
                                    </a:rPr>
                                    <m:t>−</m:t>
                                  </m:r>
                                  <m:sSup>
                                    <m:sSupPr>
                                      <m:ctrlPr>
                                        <a:rPr lang="en-US" b="0" i="1" smtClean="0">
                                          <a:latin typeface="Cambria Math" panose="02040503050406030204" pitchFamily="18" charset="0"/>
                                          <a:ea typeface="Cambria Math" charset="0"/>
                                          <a:cs typeface="Cambria Math" charset="0"/>
                                        </a:rPr>
                                      </m:ctrlPr>
                                    </m:sSupPr>
                                    <m:e>
                                      <m:r>
                                        <a:rPr lang="en-US" b="0" i="1" smtClean="0">
                                          <a:latin typeface="Cambria Math" charset="0"/>
                                          <a:ea typeface="Cambria Math" charset="0"/>
                                          <a:cs typeface="Cambria Math" charset="0"/>
                                        </a:rPr>
                                        <m:t>𝑦</m:t>
                                      </m:r>
                                    </m:e>
                                    <m:sup>
                                      <m:r>
                                        <a:rPr lang="en-US" b="0" i="1" smtClean="0">
                                          <a:latin typeface="Cambria Math" charset="0"/>
                                          <a:ea typeface="Cambria Math" charset="0"/>
                                          <a:cs typeface="Cambria Math" charset="0"/>
                                        </a:rPr>
                                        <m:t>𝑖</m:t>
                                      </m:r>
                                    </m:sup>
                                  </m:sSup>
                                </m:e>
                              </m:d>
                            </m:e>
                            <m:sup>
                              <m:r>
                                <a:rPr lang="en-US" b="0" i="1" smtClean="0">
                                  <a:latin typeface="Cambria Math" charset="0"/>
                                </a:rPr>
                                <m:t>2</m:t>
                              </m:r>
                            </m:sup>
                          </m:sSup>
                          <m:r>
                            <a:rPr lang="en-US" b="0" i="1" smtClean="0">
                              <a:latin typeface="Cambria Math" charset="0"/>
                            </a:rPr>
                            <m:t> </m:t>
                          </m:r>
                        </m:e>
                      </m:nary>
                    </m:oMath>
                  </m:oMathPara>
                </a14:m>
                <a:endParaRPr lang="en-US" dirty="0"/>
              </a:p>
            </p:txBody>
          </p:sp>
        </mc:Choice>
        <mc:Fallback xmlns="">
          <p:sp>
            <p:nvSpPr>
              <p:cNvPr id="29" name="TextBox 28"/>
              <p:cNvSpPr txBox="1">
                <a:spLocks noRot="1" noChangeAspect="1" noMove="1" noResize="1" noEditPoints="1" noAdjustHandles="1" noChangeArrowheads="1" noChangeShapeType="1" noTextEdit="1"/>
              </p:cNvSpPr>
              <p:nvPr/>
            </p:nvSpPr>
            <p:spPr>
              <a:xfrm>
                <a:off x="7677461" y="1861334"/>
                <a:ext cx="3611438" cy="756233"/>
              </a:xfrm>
              <a:prstGeom prst="rect">
                <a:avLst/>
              </a:prstGeom>
              <a:blipFill rotWithShape="0">
                <a:blip r:embed="rId4"/>
                <a:stretch>
                  <a:fillRect b="-80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p:cNvSpPr txBox="1"/>
              <p:nvPr/>
            </p:nvSpPr>
            <p:spPr>
              <a:xfrm>
                <a:off x="7719026" y="2955018"/>
                <a:ext cx="1845249" cy="38363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mr-IN" b="0" i="1" smtClean="0">
                              <a:latin typeface="Cambria Math" panose="02040503050406030204" pitchFamily="18" charset="0"/>
                            </a:rPr>
                          </m:ctrlPr>
                        </m:funcPr>
                        <m:fName>
                          <m:limLow>
                            <m:limLowPr>
                              <m:ctrlPr>
                                <a:rPr lang="mr-IN" b="0" i="1" smtClean="0">
                                  <a:latin typeface="Cambria Math" panose="02040503050406030204" pitchFamily="18" charset="0"/>
                                </a:rPr>
                              </m:ctrlPr>
                            </m:limLowPr>
                            <m:e>
                              <m:r>
                                <m:rPr>
                                  <m:sty m:val="p"/>
                                </m:rPr>
                                <a:rPr lang="mr-IN" b="0" i="0" smtClean="0">
                                  <a:latin typeface="Cambria Math" charset="0"/>
                                </a:rPr>
                                <m:t>min</m:t>
                              </m:r>
                              <m:r>
                                <m:rPr>
                                  <m:sty m:val="p"/>
                                </m:rPr>
                                <a:rPr lang="en-US" b="0" i="0" smtClean="0">
                                  <a:latin typeface="Cambria Math" charset="0"/>
                                </a:rPr>
                                <m:t>imize</m:t>
                              </m:r>
                            </m:e>
                            <m:lim>
                              <m:r>
                                <a:rPr lang="en-US" b="0" i="1" smtClean="0">
                                  <a:latin typeface="Cambria Math" charset="0"/>
                                </a:rPr>
                                <m:t>𝑊</m:t>
                              </m:r>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𝑏</m:t>
                              </m:r>
                              <m:r>
                                <a:rPr lang="en-US" i="1" smtClean="0">
                                  <a:latin typeface="Cambria Math" charset="0"/>
                                  <a:ea typeface="Cambria Math" charset="0"/>
                                  <a:cs typeface="Cambria Math" charset="0"/>
                                </a:rPr>
                                <m:t> </m:t>
                              </m:r>
                            </m:lim>
                          </m:limLow>
                        </m:fName>
                        <m:e>
                          <m:r>
                            <a:rPr lang="en-US" b="0" i="1" smtClean="0">
                              <a:latin typeface="Cambria Math" charset="0"/>
                            </a:rPr>
                            <m:t> </m:t>
                          </m:r>
                          <m:r>
                            <a:rPr lang="en-US" i="1">
                              <a:latin typeface="Cambria Math" charset="0"/>
                            </a:rPr>
                            <m:t>𝐽</m:t>
                          </m:r>
                          <m:d>
                            <m:dPr>
                              <m:ctrlPr>
                                <a:rPr lang="en-US" i="1">
                                  <a:latin typeface="Cambria Math" panose="02040503050406030204" pitchFamily="18" charset="0"/>
                                </a:rPr>
                              </m:ctrlPr>
                            </m:dPr>
                            <m:e>
                              <m:r>
                                <a:rPr lang="en-US" b="0" i="1" smtClean="0">
                                  <a:latin typeface="Cambria Math" charset="0"/>
                                </a:rPr>
                                <m:t>𝑊</m:t>
                              </m:r>
                              <m:r>
                                <a:rPr lang="en-US" i="1">
                                  <a:latin typeface="Cambria Math" charset="0"/>
                                </a:rPr>
                                <m:t>,</m:t>
                              </m:r>
                              <m:r>
                                <a:rPr lang="en-US" b="0" i="1" smtClean="0">
                                  <a:latin typeface="Cambria Math" charset="0"/>
                                </a:rPr>
                                <m:t>𝑏</m:t>
                              </m:r>
                              <m:r>
                                <a:rPr lang="en-US" i="1" smtClean="0">
                                  <a:latin typeface="Cambria Math" charset="0"/>
                                </a:rPr>
                                <m:t> </m:t>
                              </m:r>
                            </m:e>
                          </m:d>
                        </m:e>
                      </m:func>
                    </m:oMath>
                  </m:oMathPara>
                </a14:m>
                <a:endParaRPr lang="en-US" dirty="0"/>
              </a:p>
            </p:txBody>
          </p:sp>
        </mc:Choice>
        <mc:Fallback xmlns="">
          <p:sp>
            <p:nvSpPr>
              <p:cNvPr id="30" name="TextBox 29"/>
              <p:cNvSpPr txBox="1">
                <a:spLocks noRot="1" noChangeAspect="1" noMove="1" noResize="1" noEditPoints="1" noAdjustHandles="1" noChangeArrowheads="1" noChangeShapeType="1" noTextEdit="1"/>
              </p:cNvSpPr>
              <p:nvPr/>
            </p:nvSpPr>
            <p:spPr>
              <a:xfrm>
                <a:off x="7719026" y="2955018"/>
                <a:ext cx="1845249" cy="383631"/>
              </a:xfrm>
              <a:prstGeom prst="rect">
                <a:avLst/>
              </a:prstGeom>
              <a:blipFill rotWithShape="0">
                <a:blip r:embed="rId5"/>
                <a:stretch>
                  <a:fillRect l="-2310" t="-103175" b="-101587"/>
                </a:stretch>
              </a:blipFill>
            </p:spPr>
            <p:txBody>
              <a:bodyPr/>
              <a:lstStyle/>
              <a:p>
                <a:r>
                  <a:rPr lang="en-US">
                    <a:noFill/>
                  </a:rPr>
                  <a:t> </a:t>
                </a:r>
              </a:p>
            </p:txBody>
          </p:sp>
        </mc:Fallback>
      </mc:AlternateContent>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62107" y="2557825"/>
            <a:ext cx="2473640" cy="1616380"/>
          </a:xfrm>
          <a:prstGeom prst="rect">
            <a:avLst/>
          </a:prstGeom>
        </p:spPr>
      </p:pic>
      <mc:AlternateContent xmlns:mc="http://schemas.openxmlformats.org/markup-compatibility/2006" xmlns:a14="http://schemas.microsoft.com/office/drawing/2010/main">
        <mc:Choice Requires="a14">
          <p:sp>
            <p:nvSpPr>
              <p:cNvPr id="9" name="TextBox 8"/>
              <p:cNvSpPr txBox="1"/>
              <p:nvPr/>
            </p:nvSpPr>
            <p:spPr>
              <a:xfrm>
                <a:off x="7756754" y="4519662"/>
                <a:ext cx="2707729" cy="1368452"/>
              </a:xfrm>
              <a:prstGeom prst="rect">
                <a:avLst/>
              </a:prstGeom>
              <a:noFill/>
            </p:spPr>
            <p:txBody>
              <a:bodyPr wrap="none" lIns="0" tIns="0" rIns="0" bIns="0" rtlCol="0">
                <a:spAutoFit/>
              </a:bodyPr>
              <a:lstStyle/>
              <a:p>
                <a:r>
                  <a:rPr lang="en-US" dirty="0"/>
                  <a:t>r</a:t>
                </a:r>
                <a:r>
                  <a:rPr lang="en-US" b="0" dirty="0"/>
                  <a:t>epeat until convergence </a:t>
                </a:r>
                <a14:m>
                  <m:oMath xmlns:m="http://schemas.openxmlformats.org/officeDocument/2006/math">
                    <m:r>
                      <a:rPr lang="en-US" b="0" i="1" smtClean="0">
                        <a:latin typeface="Cambria Math" charset="0"/>
                      </a:rPr>
                      <m:t>{   </m:t>
                    </m:r>
                  </m:oMath>
                </a14:m>
                <a:endParaRPr lang="en-US" b="0" i="1" dirty="0">
                  <a:latin typeface="Cambria Math" charset="0"/>
                </a:endParaRPr>
              </a:p>
              <a:p>
                <a:r>
                  <a:rPr lang="en-US" b="0" dirty="0"/>
                  <a:t>       </a:t>
                </a:r>
                <a14:m>
                  <m:oMath xmlns:m="http://schemas.openxmlformats.org/officeDocument/2006/math">
                    <m:r>
                      <a:rPr lang="en-US" b="0" i="1" smtClean="0">
                        <a:latin typeface="Cambria Math" charset="0"/>
                      </a:rPr>
                      <m:t>𝑏</m:t>
                    </m:r>
                    <m:r>
                      <a:rPr lang="en-US" b="0" i="1" smtClean="0">
                        <a:latin typeface="Cambria Math" charset="0"/>
                      </a:rPr>
                      <m:t>≔</m:t>
                    </m:r>
                    <m:r>
                      <a:rPr lang="en-US" b="0" i="1" smtClean="0">
                        <a:latin typeface="Cambria Math" charset="0"/>
                      </a:rPr>
                      <m:t>𝑏</m:t>
                    </m:r>
                    <m:r>
                      <a:rPr lang="en-US" b="0" i="1" smtClean="0">
                        <a:latin typeface="Cambria Math" charset="0"/>
                      </a:rPr>
                      <m:t> −</m:t>
                    </m:r>
                    <m:r>
                      <a:rPr lang="en-US" b="0" i="1" smtClean="0">
                        <a:latin typeface="Cambria Math" charset="0"/>
                      </a:rPr>
                      <m:t>𝛼</m:t>
                    </m:r>
                    <m:f>
                      <m:fPr>
                        <m:ctrlPr>
                          <a:rPr lang="mr-IN" i="1">
                            <a:latin typeface="Cambria Math" panose="02040503050406030204" pitchFamily="18" charset="0"/>
                            <a:ea typeface="Cambria Math" charset="0"/>
                            <a:cs typeface="Cambria Math" charset="0"/>
                          </a:rPr>
                        </m:ctrlPr>
                      </m:fPr>
                      <m:num>
                        <m:r>
                          <a:rPr lang="mr-IN" i="1">
                            <a:latin typeface="Cambria Math" charset="0"/>
                            <a:ea typeface="Cambria Math" charset="0"/>
                            <a:cs typeface="Cambria Math" charset="0"/>
                          </a:rPr>
                          <m:t>𝜕</m:t>
                        </m:r>
                        <m:r>
                          <a:rPr lang="en-US" i="1">
                            <a:latin typeface="Cambria Math" charset="0"/>
                            <a:ea typeface="Cambria Math" charset="0"/>
                            <a:cs typeface="Cambria Math" charset="0"/>
                          </a:rPr>
                          <m:t> </m:t>
                        </m:r>
                      </m:num>
                      <m:den>
                        <m:r>
                          <a:rPr lang="mr-IN" i="1">
                            <a:latin typeface="Cambria Math" charset="0"/>
                            <a:ea typeface="Cambria Math" charset="0"/>
                            <a:cs typeface="Cambria Math" charset="0"/>
                          </a:rPr>
                          <m:t>𝜕</m:t>
                        </m:r>
                        <m:r>
                          <a:rPr lang="en-US" i="1">
                            <a:latin typeface="Cambria Math" charset="0"/>
                            <a:ea typeface="Cambria Math" charset="0"/>
                            <a:cs typeface="Cambria Math" charset="0"/>
                          </a:rPr>
                          <m:t>𝑏</m:t>
                        </m:r>
                      </m:den>
                    </m:f>
                    <m:r>
                      <a:rPr lang="en-US" i="1">
                        <a:latin typeface="Cambria Math" charset="0"/>
                      </a:rPr>
                      <m:t>𝐽</m:t>
                    </m:r>
                    <m:d>
                      <m:dPr>
                        <m:ctrlPr>
                          <a:rPr lang="en-US" i="1">
                            <a:latin typeface="Cambria Math" panose="02040503050406030204" pitchFamily="18" charset="0"/>
                          </a:rPr>
                        </m:ctrlPr>
                      </m:dPr>
                      <m:e>
                        <m:r>
                          <a:rPr lang="en-US" i="1">
                            <a:latin typeface="Cambria Math" charset="0"/>
                          </a:rPr>
                          <m:t>𝑊</m:t>
                        </m:r>
                        <m:r>
                          <a:rPr lang="en-US" i="1">
                            <a:latin typeface="Cambria Math" charset="0"/>
                          </a:rPr>
                          <m:t>,</m:t>
                        </m:r>
                        <m:r>
                          <a:rPr lang="en-US" i="1">
                            <a:latin typeface="Cambria Math" charset="0"/>
                          </a:rPr>
                          <m:t>𝑏</m:t>
                        </m:r>
                        <m:r>
                          <a:rPr lang="en-US" i="1">
                            <a:latin typeface="Cambria Math" charset="0"/>
                          </a:rPr>
                          <m:t> </m:t>
                        </m:r>
                      </m:e>
                    </m:d>
                  </m:oMath>
                </a14:m>
                <a:endParaRPr lang="en-US" b="0" i="1" dirty="0">
                  <a:latin typeface="Cambria Math" charset="0"/>
                </a:endParaRPr>
              </a:p>
              <a:p>
                <a:r>
                  <a:rPr lang="en-US" b="0" dirty="0"/>
                  <a:t>       </a:t>
                </a:r>
                <a14:m>
                  <m:oMath xmlns:m="http://schemas.openxmlformats.org/officeDocument/2006/math">
                    <m:r>
                      <m:rPr>
                        <m:sty m:val="p"/>
                      </m:rPr>
                      <a:rPr lang="en-US">
                        <a:latin typeface="Cambria Math" charset="0"/>
                      </a:rPr>
                      <m:t>W</m:t>
                    </m:r>
                    <m:r>
                      <a:rPr lang="en-US" i="1">
                        <a:latin typeface="Cambria Math" charset="0"/>
                      </a:rPr>
                      <m:t>≔</m:t>
                    </m:r>
                    <m:r>
                      <a:rPr lang="en-US" b="0" i="1" smtClean="0">
                        <a:latin typeface="Cambria Math" charset="0"/>
                      </a:rPr>
                      <m:t>𝑊</m:t>
                    </m:r>
                    <m:r>
                      <a:rPr lang="en-US" i="1">
                        <a:latin typeface="Cambria Math" charset="0"/>
                      </a:rPr>
                      <m:t>−</m:t>
                    </m:r>
                    <m:r>
                      <a:rPr lang="en-US" i="1">
                        <a:latin typeface="Cambria Math" charset="0"/>
                      </a:rPr>
                      <m:t>𝛼</m:t>
                    </m:r>
                    <m:f>
                      <m:fPr>
                        <m:ctrlPr>
                          <a:rPr lang="mr-IN" i="1">
                            <a:latin typeface="Cambria Math" panose="02040503050406030204" pitchFamily="18" charset="0"/>
                            <a:ea typeface="Cambria Math" charset="0"/>
                            <a:cs typeface="Cambria Math" charset="0"/>
                          </a:rPr>
                        </m:ctrlPr>
                      </m:fPr>
                      <m:num>
                        <m:r>
                          <a:rPr lang="mr-IN" i="1">
                            <a:latin typeface="Cambria Math" charset="0"/>
                            <a:ea typeface="Cambria Math" charset="0"/>
                            <a:cs typeface="Cambria Math" charset="0"/>
                          </a:rPr>
                          <m:t>𝜕</m:t>
                        </m:r>
                        <m:r>
                          <a:rPr lang="en-US" i="1">
                            <a:latin typeface="Cambria Math" charset="0"/>
                            <a:ea typeface="Cambria Math" charset="0"/>
                            <a:cs typeface="Cambria Math" charset="0"/>
                          </a:rPr>
                          <m:t> </m:t>
                        </m:r>
                      </m:num>
                      <m:den>
                        <m:r>
                          <a:rPr lang="mr-IN" i="1">
                            <a:latin typeface="Cambria Math" charset="0"/>
                            <a:ea typeface="Cambria Math" charset="0"/>
                            <a:cs typeface="Cambria Math" charset="0"/>
                          </a:rPr>
                          <m:t>𝜕</m:t>
                        </m:r>
                        <m:r>
                          <a:rPr lang="en-US" b="0" i="1" smtClean="0">
                            <a:latin typeface="Cambria Math" charset="0"/>
                            <a:ea typeface="Cambria Math" charset="0"/>
                            <a:cs typeface="Cambria Math" charset="0"/>
                          </a:rPr>
                          <m:t>𝑊</m:t>
                        </m:r>
                      </m:den>
                    </m:f>
                    <m:r>
                      <a:rPr lang="en-US" i="1">
                        <a:latin typeface="Cambria Math" charset="0"/>
                      </a:rPr>
                      <m:t>𝐽</m:t>
                    </m:r>
                    <m:d>
                      <m:dPr>
                        <m:ctrlPr>
                          <a:rPr lang="en-US" i="1">
                            <a:latin typeface="Cambria Math" panose="02040503050406030204" pitchFamily="18" charset="0"/>
                          </a:rPr>
                        </m:ctrlPr>
                      </m:dPr>
                      <m:e>
                        <m:r>
                          <a:rPr lang="en-US" i="1">
                            <a:latin typeface="Cambria Math" charset="0"/>
                          </a:rPr>
                          <m:t>𝑊</m:t>
                        </m:r>
                        <m:r>
                          <a:rPr lang="en-US" i="1">
                            <a:latin typeface="Cambria Math" charset="0"/>
                          </a:rPr>
                          <m:t>,</m:t>
                        </m:r>
                        <m:r>
                          <a:rPr lang="en-US" i="1">
                            <a:latin typeface="Cambria Math" charset="0"/>
                          </a:rPr>
                          <m:t>𝑏</m:t>
                        </m:r>
                        <m:r>
                          <a:rPr lang="en-US" i="1">
                            <a:latin typeface="Cambria Math" charset="0"/>
                          </a:rPr>
                          <m:t> </m:t>
                        </m:r>
                      </m:e>
                    </m:d>
                  </m:oMath>
                </a14:m>
                <a:endParaRPr lang="en-US" dirty="0"/>
              </a:p>
              <a:p>
                <a:r>
                  <a:rPr lang="en-US" dirty="0"/>
                  <a:t>}</a:t>
                </a:r>
              </a:p>
            </p:txBody>
          </p:sp>
        </mc:Choice>
        <mc:Fallback xmlns="">
          <p:sp>
            <p:nvSpPr>
              <p:cNvPr id="9" name="TextBox 8"/>
              <p:cNvSpPr txBox="1">
                <a:spLocks noRot="1" noChangeAspect="1" noMove="1" noResize="1" noEditPoints="1" noAdjustHandles="1" noChangeArrowheads="1" noChangeShapeType="1" noTextEdit="1"/>
              </p:cNvSpPr>
              <p:nvPr/>
            </p:nvSpPr>
            <p:spPr>
              <a:xfrm>
                <a:off x="7756754" y="4519662"/>
                <a:ext cx="2707729" cy="1368452"/>
              </a:xfrm>
              <a:prstGeom prst="rect">
                <a:avLst/>
              </a:prstGeom>
              <a:blipFill rotWithShape="0">
                <a:blip r:embed="rId7"/>
                <a:stretch>
                  <a:fillRect l="-5169" t="-29333" r="-449" b="-11111"/>
                </a:stretch>
              </a:blipFill>
            </p:spPr>
            <p:txBody>
              <a:bodyPr/>
              <a:lstStyle/>
              <a:p>
                <a:r>
                  <a:rPr lang="en-US">
                    <a:noFill/>
                  </a:rPr>
                  <a:t> </a:t>
                </a:r>
              </a:p>
            </p:txBody>
          </p:sp>
        </mc:Fallback>
      </mc:AlternateContent>
    </p:spTree>
    <p:extLst>
      <p:ext uri="{BB962C8B-B14F-4D97-AF65-F5344CB8AC3E}">
        <p14:creationId xmlns:p14="http://schemas.microsoft.com/office/powerpoint/2010/main" val="4220563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dissolve">
                                      <p:cBhvr>
                                        <p:cTn id="23" dur="500"/>
                                        <p:tgtEl>
                                          <p:spTgt spid="34"/>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dissolve">
                                      <p:cBhvr>
                                        <p:cTn id="28" dur="500"/>
                                        <p:tgtEl>
                                          <p:spTgt spid="36"/>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46"/>
                                        </p:tgtEl>
                                        <p:attrNameLst>
                                          <p:attrName>style.visibility</p:attrName>
                                        </p:attrNameLst>
                                      </p:cBhvr>
                                      <p:to>
                                        <p:strVal val="visible"/>
                                      </p:to>
                                    </p:set>
                                    <p:animEffect transition="in" filter="dissolve">
                                      <p:cBhvr>
                                        <p:cTn id="45" dur="500"/>
                                        <p:tgtEl>
                                          <p:spTgt spid="46"/>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45"/>
                                        </p:tgtEl>
                                        <p:attrNameLst>
                                          <p:attrName>style.visibility</p:attrName>
                                        </p:attrNameLst>
                                      </p:cBhvr>
                                      <p:to>
                                        <p:strVal val="visible"/>
                                      </p:to>
                                    </p:set>
                                    <p:animEffect transition="in" filter="dissolve">
                                      <p:cBhvr>
                                        <p:cTn id="50" dur="500"/>
                                        <p:tgtEl>
                                          <p:spTgt spid="45"/>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dissolve">
                                      <p:cBhvr>
                                        <p:cTn id="55" dur="500"/>
                                        <p:tgtEl>
                                          <p:spTgt spid="43"/>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nodeType="clickEffect">
                                  <p:stCondLst>
                                    <p:cond delay="0"/>
                                  </p:stCondLst>
                                  <p:childTnLst>
                                    <p:set>
                                      <p:cBhvr>
                                        <p:cTn id="59" dur="1" fill="hold">
                                          <p:stCondLst>
                                            <p:cond delay="0"/>
                                          </p:stCondLst>
                                        </p:cTn>
                                        <p:tgtEl>
                                          <p:spTgt spid="42"/>
                                        </p:tgtEl>
                                        <p:attrNameLst>
                                          <p:attrName>style.visibility</p:attrName>
                                        </p:attrNameLst>
                                      </p:cBhvr>
                                      <p:to>
                                        <p:strVal val="visible"/>
                                      </p:to>
                                    </p:set>
                                    <p:animEffect transition="in" filter="dissolve">
                                      <p:cBhvr>
                                        <p:cTn id="60" dur="500"/>
                                        <p:tgtEl>
                                          <p:spTgt spid="42"/>
                                        </p:tgtEl>
                                      </p:cBhvr>
                                    </p:animEffect>
                                  </p:childTnLst>
                                </p:cTn>
                              </p:par>
                            </p:childTnLst>
                          </p:cTn>
                        </p:par>
                      </p:childTnLst>
                    </p:cTn>
                  </p:par>
                  <p:par>
                    <p:cTn id="61" fill="hold">
                      <p:stCondLst>
                        <p:cond delay="indefinite"/>
                      </p:stCondLst>
                      <p:childTnLst>
                        <p:par>
                          <p:cTn id="62" fill="hold">
                            <p:stCondLst>
                              <p:cond delay="0"/>
                            </p:stCondLst>
                            <p:childTnLst>
                              <p:par>
                                <p:cTn id="63" presetID="9" presetClass="entr" presetSubtype="0" fill="hold" nodeType="clickEffect">
                                  <p:stCondLst>
                                    <p:cond delay="0"/>
                                  </p:stCondLst>
                                  <p:childTnLst>
                                    <p:set>
                                      <p:cBhvr>
                                        <p:cTn id="64" dur="1" fill="hold">
                                          <p:stCondLst>
                                            <p:cond delay="0"/>
                                          </p:stCondLst>
                                        </p:cTn>
                                        <p:tgtEl>
                                          <p:spTgt spid="40"/>
                                        </p:tgtEl>
                                        <p:attrNameLst>
                                          <p:attrName>style.visibility</p:attrName>
                                        </p:attrNameLst>
                                      </p:cBhvr>
                                      <p:to>
                                        <p:strVal val="visible"/>
                                      </p:to>
                                    </p:set>
                                    <p:animEffect transition="in" filter="dissolve">
                                      <p:cBhvr>
                                        <p:cTn id="65" dur="500"/>
                                        <p:tgtEl>
                                          <p:spTgt spid="40"/>
                                        </p:tgtEl>
                                      </p:cBhvr>
                                    </p:animEffec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30"/>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nodeType="clickEffect">
                                  <p:stCondLst>
                                    <p:cond delay="0"/>
                                  </p:stCondLst>
                                  <p:childTnLst>
                                    <p:set>
                                      <p:cBhvr>
                                        <p:cTn id="73" dur="1" fill="hold">
                                          <p:stCondLst>
                                            <p:cond delay="0"/>
                                          </p:stCondLst>
                                        </p:cTn>
                                        <p:tgtEl>
                                          <p:spTgt spid="4"/>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grpId="0" nodeType="clickEffect">
                                  <p:stCondLst>
                                    <p:cond delay="0"/>
                                  </p:stCondLst>
                                  <p:childTnLst>
                                    <p:set>
                                      <p:cBhvr>
                                        <p:cTn id="77"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9" grpId="0"/>
      <p:bldP spid="49" grpId="0"/>
      <p:bldP spid="29" grpId="0"/>
      <p:bldP spid="30"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 Learning </a:t>
            </a:r>
            <a:r>
              <a:rPr lang="mr-IN" dirty="0"/>
              <a:t>–</a:t>
            </a:r>
            <a:r>
              <a:rPr lang="en-US" dirty="0"/>
              <a:t> Early Inspiration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760" y="3053233"/>
            <a:ext cx="4321621" cy="2322871"/>
          </a:xfrm>
          <a:prstGeom prst="rect">
            <a:avLst/>
          </a:prstGeom>
        </p:spPr>
      </p:pic>
      <p:sp>
        <p:nvSpPr>
          <p:cNvPr id="5" name="Oval 4"/>
          <p:cNvSpPr/>
          <p:nvPr/>
        </p:nvSpPr>
        <p:spPr>
          <a:xfrm>
            <a:off x="5617982" y="3772751"/>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rot="21412212">
            <a:off x="5622502" y="4455927"/>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608650" y="5152591"/>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7694169" y="3988303"/>
            <a:ext cx="737429" cy="79022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a:stCxn id="5" idx="6"/>
          </p:cNvCxnSpPr>
          <p:nvPr/>
        </p:nvCxnSpPr>
        <p:spPr>
          <a:xfrm>
            <a:off x="6030937" y="3993977"/>
            <a:ext cx="1599147" cy="3113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6045025" y="4574672"/>
            <a:ext cx="1652703" cy="12136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6"/>
          </p:cNvCxnSpPr>
          <p:nvPr/>
        </p:nvCxnSpPr>
        <p:spPr>
          <a:xfrm flipV="1">
            <a:off x="6021605" y="4822815"/>
            <a:ext cx="1676123" cy="55100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V="1">
            <a:off x="8471211" y="4405154"/>
            <a:ext cx="513770" cy="10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5608651" y="3094175"/>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p:cNvCxnSpPr>
            <a:stCxn id="13" idx="5"/>
          </p:cNvCxnSpPr>
          <p:nvPr/>
        </p:nvCxnSpPr>
        <p:spPr>
          <a:xfrm>
            <a:off x="5961130" y="3471831"/>
            <a:ext cx="1713782" cy="54275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8" name="TextBox 17"/>
              <p:cNvSpPr txBox="1"/>
              <p:nvPr/>
            </p:nvSpPr>
            <p:spPr>
              <a:xfrm>
                <a:off x="5651900" y="3825218"/>
                <a:ext cx="41492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1</m:t>
                          </m:r>
                        </m:sub>
                      </m:sSub>
                    </m:oMath>
                  </m:oMathPara>
                </a14:m>
                <a:endParaRPr lang="en-US" dirty="0"/>
              </a:p>
            </p:txBody>
          </p:sp>
        </mc:Choice>
        <mc:Fallback xmlns="">
          <p:sp>
            <p:nvSpPr>
              <p:cNvPr id="18" name="TextBox 17"/>
              <p:cNvSpPr txBox="1">
                <a:spLocks noRot="1" noChangeAspect="1" noMove="1" noResize="1" noEditPoints="1" noAdjustHandles="1" noChangeArrowheads="1" noChangeShapeType="1" noTextEdit="1"/>
              </p:cNvSpPr>
              <p:nvPr/>
            </p:nvSpPr>
            <p:spPr>
              <a:xfrm>
                <a:off x="5651900" y="3825218"/>
                <a:ext cx="414926" cy="276999"/>
              </a:xfrm>
              <a:prstGeom prst="rect">
                <a:avLst/>
              </a:prstGeom>
              <a:blipFill rotWithShape="0">
                <a:blip r:embed="rId3"/>
                <a:stretch>
                  <a:fillRect b="-152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p:cNvSpPr txBox="1"/>
              <p:nvPr/>
            </p:nvSpPr>
            <p:spPr>
              <a:xfrm>
                <a:off x="5592599" y="4511702"/>
                <a:ext cx="481258"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2</m:t>
                          </m:r>
                        </m:sub>
                      </m:sSub>
                    </m:oMath>
                  </m:oMathPara>
                </a14:m>
                <a:endParaRPr lang="en-US" dirty="0"/>
              </a:p>
            </p:txBody>
          </p:sp>
        </mc:Choice>
        <mc:Fallback xmlns="">
          <p:sp>
            <p:nvSpPr>
              <p:cNvPr id="19" name="TextBox 18"/>
              <p:cNvSpPr txBox="1">
                <a:spLocks noRot="1" noChangeAspect="1" noMove="1" noResize="1" noEditPoints="1" noAdjustHandles="1" noChangeArrowheads="1" noChangeShapeType="1" noTextEdit="1"/>
              </p:cNvSpPr>
              <p:nvPr/>
            </p:nvSpPr>
            <p:spPr>
              <a:xfrm>
                <a:off x="5592599" y="4511702"/>
                <a:ext cx="481258" cy="276999"/>
              </a:xfrm>
              <a:prstGeom prst="rect">
                <a:avLst/>
              </a:prstGeom>
              <a:blipFill rotWithShape="0">
                <a:blip r:embed="rId4"/>
                <a:stretch>
                  <a:fillRect b="-152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p:cNvSpPr txBox="1"/>
              <p:nvPr/>
            </p:nvSpPr>
            <p:spPr>
              <a:xfrm>
                <a:off x="5645391" y="5207431"/>
                <a:ext cx="38554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3</m:t>
                          </m:r>
                        </m:sub>
                      </m:sSub>
                    </m:oMath>
                  </m:oMathPara>
                </a14:m>
                <a:endParaRPr lang="en-US" dirty="0"/>
              </a:p>
            </p:txBody>
          </p:sp>
        </mc:Choice>
        <mc:Fallback xmlns="">
          <p:sp>
            <p:nvSpPr>
              <p:cNvPr id="20" name="TextBox 19"/>
              <p:cNvSpPr txBox="1">
                <a:spLocks noRot="1" noChangeAspect="1" noMove="1" noResize="1" noEditPoints="1" noAdjustHandles="1" noChangeArrowheads="1" noChangeShapeType="1" noTextEdit="1"/>
              </p:cNvSpPr>
              <p:nvPr/>
            </p:nvSpPr>
            <p:spPr>
              <a:xfrm>
                <a:off x="5645391" y="5207431"/>
                <a:ext cx="385546" cy="276999"/>
              </a:xfrm>
              <a:prstGeom prst="rect">
                <a:avLst/>
              </a:prstGeom>
              <a:blipFill rotWithShape="0">
                <a:blip r:embed="rId5"/>
                <a:stretch>
                  <a:fillRect b="-152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p:cNvSpPr txBox="1"/>
              <p:nvPr/>
            </p:nvSpPr>
            <p:spPr>
              <a:xfrm>
                <a:off x="6794000" y="3753274"/>
                <a:ext cx="448929" cy="276999"/>
              </a:xfrm>
              <a:prstGeom prst="rect">
                <a:avLst/>
              </a:prstGeom>
              <a:noFill/>
            </p:spPr>
            <p:txBody>
              <a:bodyPr wrap="square" lIns="0" tIns="0" rIns="0" bIns="0" rtlCol="0">
                <a:spAutoFit/>
              </a:bodyPr>
              <a:lstStyle/>
              <a:p>
                <a14:m>
                  <m:oMath xmlns:m="http://schemas.openxmlformats.org/officeDocument/2006/math">
                    <m:r>
                      <a:rPr lang="en-US" b="0" i="1" smtClean="0">
                        <a:latin typeface="Cambria Math" charset="0"/>
                        <a:ea typeface="Cambria Math" charset="0"/>
                        <a:cs typeface="Cambria Math" charset="0"/>
                      </a:rPr>
                      <m:t>𝑏</m:t>
                    </m:r>
                  </m:oMath>
                </a14:m>
                <a:r>
                  <a:rPr lang="en-US" dirty="0"/>
                  <a:t> </a:t>
                </a:r>
              </a:p>
            </p:txBody>
          </p:sp>
        </mc:Choice>
        <mc:Fallback xmlns="">
          <p:sp>
            <p:nvSpPr>
              <p:cNvPr id="21" name="TextBox 20"/>
              <p:cNvSpPr txBox="1">
                <a:spLocks noRot="1" noChangeAspect="1" noMove="1" noResize="1" noEditPoints="1" noAdjustHandles="1" noChangeArrowheads="1" noChangeShapeType="1" noTextEdit="1"/>
              </p:cNvSpPr>
              <p:nvPr/>
            </p:nvSpPr>
            <p:spPr>
              <a:xfrm>
                <a:off x="6794000" y="3753274"/>
                <a:ext cx="448929" cy="276999"/>
              </a:xfrm>
              <a:prstGeom prst="rect">
                <a:avLst/>
              </a:prstGeom>
              <a:blipFill rotWithShape="0">
                <a:blip r:embed="rId6"/>
                <a:stretch>
                  <a:fillRect l="-19178" b="-88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TextBox 21"/>
              <p:cNvSpPr txBox="1"/>
              <p:nvPr/>
            </p:nvSpPr>
            <p:spPr>
              <a:xfrm flipH="1">
                <a:off x="6673135" y="4128155"/>
                <a:ext cx="506654"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charset="0"/>
                              <a:cs typeface="Cambria Math" charset="0"/>
                            </a:rPr>
                          </m:ctrlPr>
                        </m:sSubPr>
                        <m:e>
                          <m:r>
                            <a:rPr lang="en-US" b="0" i="1" smtClean="0">
                              <a:latin typeface="Cambria Math" charset="0"/>
                              <a:ea typeface="Cambria Math" charset="0"/>
                              <a:cs typeface="Cambria Math" charset="0"/>
                            </a:rPr>
                            <m:t>𝑤</m:t>
                          </m:r>
                        </m:e>
                        <m:sub>
                          <m:r>
                            <a:rPr lang="en-US" b="0" i="1" smtClean="0">
                              <a:latin typeface="Cambria Math" charset="0"/>
                              <a:ea typeface="Cambria Math" charset="0"/>
                              <a:cs typeface="Cambria Math" charset="0"/>
                            </a:rPr>
                            <m:t>1</m:t>
                          </m:r>
                        </m:sub>
                      </m:sSub>
                    </m:oMath>
                  </m:oMathPara>
                </a14:m>
                <a:endParaRPr lang="en-US" dirty="0"/>
              </a:p>
            </p:txBody>
          </p:sp>
        </mc:Choice>
        <mc:Fallback xmlns="">
          <p:sp>
            <p:nvSpPr>
              <p:cNvPr id="22" name="TextBox 21"/>
              <p:cNvSpPr txBox="1">
                <a:spLocks noRot="1" noChangeAspect="1" noMove="1" noResize="1" noEditPoints="1" noAdjustHandles="1" noChangeArrowheads="1" noChangeShapeType="1" noTextEdit="1"/>
              </p:cNvSpPr>
              <p:nvPr/>
            </p:nvSpPr>
            <p:spPr>
              <a:xfrm flipH="1">
                <a:off x="6673135" y="4128155"/>
                <a:ext cx="506654" cy="276999"/>
              </a:xfrm>
              <a:prstGeom prst="rect">
                <a:avLst/>
              </a:prstGeom>
              <a:blipFill rotWithShape="0">
                <a:blip r:embed="rId7"/>
                <a:stretch>
                  <a:fillRect b="-152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Box 22"/>
              <p:cNvSpPr txBox="1"/>
              <p:nvPr/>
            </p:nvSpPr>
            <p:spPr>
              <a:xfrm>
                <a:off x="6649701" y="4650202"/>
                <a:ext cx="553523"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charset="0"/>
                              <a:cs typeface="Cambria Math" charset="0"/>
                            </a:rPr>
                          </m:ctrlPr>
                        </m:sSubPr>
                        <m:e>
                          <m:r>
                            <a:rPr lang="en-US" b="0" i="1" smtClean="0">
                              <a:latin typeface="Cambria Math" charset="0"/>
                              <a:ea typeface="Cambria Math" charset="0"/>
                              <a:cs typeface="Cambria Math" charset="0"/>
                            </a:rPr>
                            <m:t>𝑤</m:t>
                          </m:r>
                        </m:e>
                        <m:sub>
                          <m:r>
                            <a:rPr lang="en-US" b="0" i="1" smtClean="0">
                              <a:latin typeface="Cambria Math" charset="0"/>
                              <a:ea typeface="Cambria Math" charset="0"/>
                              <a:cs typeface="Cambria Math" charset="0"/>
                            </a:rPr>
                            <m:t>2</m:t>
                          </m:r>
                        </m:sub>
                      </m:sSub>
                    </m:oMath>
                  </m:oMathPara>
                </a14:m>
                <a:endParaRPr lang="en-US" dirty="0"/>
              </a:p>
            </p:txBody>
          </p:sp>
        </mc:Choice>
        <mc:Fallback xmlns="">
          <p:sp>
            <p:nvSpPr>
              <p:cNvPr id="23" name="TextBox 22"/>
              <p:cNvSpPr txBox="1">
                <a:spLocks noRot="1" noChangeAspect="1" noMove="1" noResize="1" noEditPoints="1" noAdjustHandles="1" noChangeArrowheads="1" noChangeShapeType="1" noTextEdit="1"/>
              </p:cNvSpPr>
              <p:nvPr/>
            </p:nvSpPr>
            <p:spPr>
              <a:xfrm>
                <a:off x="6649701" y="4650202"/>
                <a:ext cx="553523" cy="276999"/>
              </a:xfrm>
              <a:prstGeom prst="rect">
                <a:avLst/>
              </a:prstGeom>
              <a:blipFill rotWithShape="0">
                <a:blip r:embed="rId8"/>
                <a:stretch>
                  <a:fillRect b="-1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Box 23"/>
              <p:cNvSpPr txBox="1"/>
              <p:nvPr/>
            </p:nvSpPr>
            <p:spPr>
              <a:xfrm>
                <a:off x="6647145" y="5152591"/>
                <a:ext cx="55863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charset="0"/>
                              <a:cs typeface="Cambria Math" charset="0"/>
                            </a:rPr>
                          </m:ctrlPr>
                        </m:sSubPr>
                        <m:e>
                          <m:r>
                            <a:rPr lang="en-US" b="0" i="1" smtClean="0">
                              <a:latin typeface="Cambria Math" charset="0"/>
                              <a:ea typeface="Cambria Math" charset="0"/>
                              <a:cs typeface="Cambria Math" charset="0"/>
                            </a:rPr>
                            <m:t>𝑤</m:t>
                          </m:r>
                        </m:e>
                        <m:sub>
                          <m:r>
                            <a:rPr lang="en-US" b="0" i="1" smtClean="0">
                              <a:latin typeface="Cambria Math" charset="0"/>
                              <a:ea typeface="Cambria Math" charset="0"/>
                              <a:cs typeface="Cambria Math" charset="0"/>
                            </a:rPr>
                            <m:t>3</m:t>
                          </m:r>
                        </m:sub>
                      </m:sSub>
                    </m:oMath>
                  </m:oMathPara>
                </a14:m>
                <a:endParaRPr lang="en-US" dirty="0"/>
              </a:p>
            </p:txBody>
          </p:sp>
        </mc:Choice>
        <mc:Fallback xmlns="">
          <p:sp>
            <p:nvSpPr>
              <p:cNvPr id="24" name="TextBox 23"/>
              <p:cNvSpPr txBox="1">
                <a:spLocks noRot="1" noChangeAspect="1" noMove="1" noResize="1" noEditPoints="1" noAdjustHandles="1" noChangeArrowheads="1" noChangeShapeType="1" noTextEdit="1"/>
              </p:cNvSpPr>
              <p:nvPr/>
            </p:nvSpPr>
            <p:spPr>
              <a:xfrm>
                <a:off x="6647145" y="5152591"/>
                <a:ext cx="558636" cy="276999"/>
              </a:xfrm>
              <a:prstGeom prst="rect">
                <a:avLst/>
              </a:prstGeom>
              <a:blipFill rotWithShape="0">
                <a:blip r:embed="rId9"/>
                <a:stretch>
                  <a:fillRect b="-152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a:xfrm>
                <a:off x="5680646" y="3173723"/>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3" name="TextBox 2"/>
              <p:cNvSpPr txBox="1">
                <a:spLocks noRot="1" noChangeAspect="1" noMove="1" noResize="1" noEditPoints="1" noAdjustHandles="1" noChangeArrowheads="1" noChangeShapeType="1" noTextEdit="1"/>
              </p:cNvSpPr>
              <p:nvPr/>
            </p:nvSpPr>
            <p:spPr>
              <a:xfrm>
                <a:off x="5680646" y="3173723"/>
                <a:ext cx="315035" cy="276999"/>
              </a:xfrm>
              <a:prstGeom prst="rect">
                <a:avLst/>
              </a:prstGeom>
              <a:blipFill rotWithShape="0">
                <a:blip r:embed="rId10"/>
                <a:stretch>
                  <a:fillRect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p:cNvSpPr txBox="1"/>
              <p:nvPr/>
            </p:nvSpPr>
            <p:spPr>
              <a:xfrm>
                <a:off x="7954680" y="4215841"/>
                <a:ext cx="216405"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m:t>
                      </m:r>
                    </m:oMath>
                  </m:oMathPara>
                </a14:m>
                <a:endParaRPr lang="en-US" dirty="0"/>
              </a:p>
            </p:txBody>
          </p:sp>
        </mc:Choice>
        <mc:Fallback xmlns="">
          <p:sp>
            <p:nvSpPr>
              <p:cNvPr id="29" name="TextBox 28"/>
              <p:cNvSpPr txBox="1">
                <a:spLocks noRot="1" noChangeAspect="1" noMove="1" noResize="1" noEditPoints="1" noAdjustHandles="1" noChangeArrowheads="1" noChangeShapeType="1" noTextEdit="1"/>
              </p:cNvSpPr>
              <p:nvPr/>
            </p:nvSpPr>
            <p:spPr>
              <a:xfrm>
                <a:off x="7954680" y="4215841"/>
                <a:ext cx="216405" cy="276999"/>
              </a:xfrm>
              <a:prstGeom prst="rect">
                <a:avLst/>
              </a:prstGeom>
              <a:blipFill rotWithShape="0">
                <a:blip r:embed="rId11"/>
                <a:stretch>
                  <a:fillRect l="-40000" t="-4444" r="-40000" b="-35556"/>
                </a:stretch>
              </a:blipFill>
            </p:spPr>
            <p:txBody>
              <a:bodyPr/>
              <a:lstStyle/>
              <a:p>
                <a:r>
                  <a:rPr lang="en-US">
                    <a:noFill/>
                  </a:rPr>
                  <a:t> </a:t>
                </a:r>
              </a:p>
            </p:txBody>
          </p:sp>
        </mc:Fallback>
      </mc:AlternateContent>
      <p:grpSp>
        <p:nvGrpSpPr>
          <p:cNvPr id="36" name="Group 35"/>
          <p:cNvGrpSpPr/>
          <p:nvPr/>
        </p:nvGrpSpPr>
        <p:grpSpPr>
          <a:xfrm>
            <a:off x="8984981" y="3983309"/>
            <a:ext cx="777018" cy="805392"/>
            <a:chOff x="9781110" y="4540757"/>
            <a:chExt cx="906465" cy="938158"/>
          </a:xfrm>
        </p:grpSpPr>
        <p:sp>
          <p:nvSpPr>
            <p:cNvPr id="28" name="Oval 27"/>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1" name="Straight Arrow Connector 70"/>
          <p:cNvCxnSpPr>
            <a:endCxn id="77" idx="2"/>
          </p:cNvCxnSpPr>
          <p:nvPr/>
        </p:nvCxnSpPr>
        <p:spPr>
          <a:xfrm flipV="1">
            <a:off x="9761998" y="4388176"/>
            <a:ext cx="742036" cy="1433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7" name="Oval 76"/>
          <p:cNvSpPr/>
          <p:nvPr/>
        </p:nvSpPr>
        <p:spPr>
          <a:xfrm>
            <a:off x="10504034" y="4166950"/>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p:cNvSpPr txBox="1"/>
              <p:nvPr/>
            </p:nvSpPr>
            <p:spPr>
              <a:xfrm>
                <a:off x="10484155" y="4228239"/>
                <a:ext cx="440568"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charset="0"/>
                            </a:rPr>
                            <m:t>𝑦</m:t>
                          </m:r>
                        </m:e>
                      </m:acc>
                    </m:oMath>
                  </m:oMathPara>
                </a14:m>
                <a:endParaRPr lang="en-US" dirty="0"/>
              </a:p>
            </p:txBody>
          </p:sp>
        </mc:Choice>
        <mc:Fallback xmlns="">
          <p:sp>
            <p:nvSpPr>
              <p:cNvPr id="79" name="TextBox 78"/>
              <p:cNvSpPr txBox="1">
                <a:spLocks noRot="1" noChangeAspect="1" noMove="1" noResize="1" noEditPoints="1" noAdjustHandles="1" noChangeArrowheads="1" noChangeShapeType="1" noTextEdit="1"/>
              </p:cNvSpPr>
              <p:nvPr/>
            </p:nvSpPr>
            <p:spPr>
              <a:xfrm>
                <a:off x="10484155" y="4228239"/>
                <a:ext cx="440568" cy="276999"/>
              </a:xfrm>
              <a:prstGeom prst="rect">
                <a:avLst/>
              </a:prstGeom>
              <a:blipFill rotWithShape="0">
                <a:blip r:embed="rId12"/>
                <a:stretch>
                  <a:fillRect t="-22222" r="-45833" b="-24444"/>
                </a:stretch>
              </a:blipFill>
            </p:spPr>
            <p:txBody>
              <a:bodyPr/>
              <a:lstStyle/>
              <a:p>
                <a:r>
                  <a:rPr lang="en-US">
                    <a:noFill/>
                  </a:rPr>
                  <a:t> </a:t>
                </a:r>
              </a:p>
            </p:txBody>
          </p:sp>
        </mc:Fallback>
      </mc:AlternateContent>
      <p:sp>
        <p:nvSpPr>
          <p:cNvPr id="80" name="TextBox 79"/>
          <p:cNvSpPr txBox="1"/>
          <p:nvPr/>
        </p:nvSpPr>
        <p:spPr>
          <a:xfrm>
            <a:off x="1242391" y="1600584"/>
            <a:ext cx="1839799" cy="369332"/>
          </a:xfrm>
          <a:prstGeom prst="rect">
            <a:avLst/>
          </a:prstGeom>
          <a:noFill/>
        </p:spPr>
        <p:txBody>
          <a:bodyPr wrap="none" rtlCol="0">
            <a:spAutoFit/>
          </a:bodyPr>
          <a:lstStyle/>
          <a:p>
            <a:r>
              <a:rPr lang="en-US"/>
              <a:t>Biological Neuron</a:t>
            </a:r>
          </a:p>
        </p:txBody>
      </p:sp>
      <p:sp>
        <p:nvSpPr>
          <p:cNvPr id="81" name="TextBox 80"/>
          <p:cNvSpPr txBox="1"/>
          <p:nvPr/>
        </p:nvSpPr>
        <p:spPr>
          <a:xfrm>
            <a:off x="7764563" y="1604303"/>
            <a:ext cx="1724639" cy="369332"/>
          </a:xfrm>
          <a:prstGeom prst="rect">
            <a:avLst/>
          </a:prstGeom>
          <a:noFill/>
        </p:spPr>
        <p:txBody>
          <a:bodyPr wrap="none" rtlCol="0">
            <a:spAutoFit/>
          </a:bodyPr>
          <a:lstStyle/>
          <a:p>
            <a:r>
              <a:rPr lang="en-US" dirty="0"/>
              <a:t>Artificial Neuron</a:t>
            </a:r>
          </a:p>
        </p:txBody>
      </p:sp>
      <p:sp>
        <p:nvSpPr>
          <p:cNvPr id="82" name="TextBox 81"/>
          <p:cNvSpPr txBox="1"/>
          <p:nvPr/>
        </p:nvSpPr>
        <p:spPr>
          <a:xfrm>
            <a:off x="5427841" y="5958933"/>
            <a:ext cx="774571" cy="369332"/>
          </a:xfrm>
          <a:prstGeom prst="rect">
            <a:avLst/>
          </a:prstGeom>
          <a:noFill/>
        </p:spPr>
        <p:txBody>
          <a:bodyPr wrap="none" rtlCol="0">
            <a:spAutoFit/>
          </a:bodyPr>
          <a:lstStyle/>
          <a:p>
            <a:r>
              <a:rPr lang="en-US"/>
              <a:t>Inputs</a:t>
            </a:r>
          </a:p>
        </p:txBody>
      </p:sp>
      <p:sp>
        <p:nvSpPr>
          <p:cNvPr id="83" name="TextBox 82"/>
          <p:cNvSpPr txBox="1"/>
          <p:nvPr/>
        </p:nvSpPr>
        <p:spPr>
          <a:xfrm>
            <a:off x="6296419" y="5839662"/>
            <a:ext cx="1339597" cy="646331"/>
          </a:xfrm>
          <a:prstGeom prst="rect">
            <a:avLst/>
          </a:prstGeom>
          <a:noFill/>
        </p:spPr>
        <p:txBody>
          <a:bodyPr wrap="none" rtlCol="0">
            <a:spAutoFit/>
          </a:bodyPr>
          <a:lstStyle/>
          <a:p>
            <a:r>
              <a:rPr lang="en-US"/>
              <a:t>Parameters/</a:t>
            </a:r>
          </a:p>
          <a:p>
            <a:r>
              <a:rPr lang="en-US" dirty="0"/>
              <a:t>Weights</a:t>
            </a:r>
          </a:p>
        </p:txBody>
      </p:sp>
      <p:sp>
        <p:nvSpPr>
          <p:cNvPr id="84" name="TextBox 83"/>
          <p:cNvSpPr txBox="1"/>
          <p:nvPr/>
        </p:nvSpPr>
        <p:spPr>
          <a:xfrm>
            <a:off x="7764563" y="5985954"/>
            <a:ext cx="596638" cy="369332"/>
          </a:xfrm>
          <a:prstGeom prst="rect">
            <a:avLst/>
          </a:prstGeom>
          <a:noFill/>
        </p:spPr>
        <p:txBody>
          <a:bodyPr wrap="none" rtlCol="0">
            <a:spAutoFit/>
          </a:bodyPr>
          <a:lstStyle/>
          <a:p>
            <a:r>
              <a:rPr lang="en-US" dirty="0"/>
              <a:t>Sum</a:t>
            </a:r>
          </a:p>
        </p:txBody>
      </p:sp>
      <p:sp>
        <p:nvSpPr>
          <p:cNvPr id="85" name="TextBox 84"/>
          <p:cNvSpPr txBox="1"/>
          <p:nvPr/>
        </p:nvSpPr>
        <p:spPr>
          <a:xfrm>
            <a:off x="8660168" y="5958933"/>
            <a:ext cx="1415772" cy="369332"/>
          </a:xfrm>
          <a:prstGeom prst="rect">
            <a:avLst/>
          </a:prstGeom>
          <a:noFill/>
        </p:spPr>
        <p:txBody>
          <a:bodyPr wrap="none" rtlCol="0">
            <a:spAutoFit/>
          </a:bodyPr>
          <a:lstStyle/>
          <a:p>
            <a:r>
              <a:rPr lang="en-US"/>
              <a:t>Non-linearity</a:t>
            </a:r>
            <a:endParaRPr lang="en-US" dirty="0"/>
          </a:p>
        </p:txBody>
      </p:sp>
      <p:sp>
        <p:nvSpPr>
          <p:cNvPr id="86" name="TextBox 85"/>
          <p:cNvSpPr txBox="1"/>
          <p:nvPr/>
        </p:nvSpPr>
        <p:spPr>
          <a:xfrm>
            <a:off x="10276276" y="5981414"/>
            <a:ext cx="856325" cy="369332"/>
          </a:xfrm>
          <a:prstGeom prst="rect">
            <a:avLst/>
          </a:prstGeom>
          <a:noFill/>
        </p:spPr>
        <p:txBody>
          <a:bodyPr wrap="none" rtlCol="0">
            <a:spAutoFit/>
          </a:bodyPr>
          <a:lstStyle/>
          <a:p>
            <a:r>
              <a:rPr lang="en-US" dirty="0"/>
              <a:t>Output</a:t>
            </a:r>
          </a:p>
        </p:txBody>
      </p:sp>
      <mc:AlternateContent xmlns:mc="http://schemas.openxmlformats.org/markup-compatibility/2006" xmlns:a14="http://schemas.microsoft.com/office/drawing/2010/main">
        <mc:Choice Requires="a14">
          <p:sp>
            <p:nvSpPr>
              <p:cNvPr id="37" name="TextBox 36"/>
              <p:cNvSpPr txBox="1"/>
              <p:nvPr/>
            </p:nvSpPr>
            <p:spPr>
              <a:xfrm>
                <a:off x="7471991" y="3217637"/>
                <a:ext cx="1801199" cy="54341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charset="0"/>
                        </a:rPr>
                        <m:t>z</m:t>
                      </m:r>
                      <m:r>
                        <a:rPr lang="en-US" b="0" i="0" smtClean="0">
                          <a:latin typeface="Cambria Math" charset="0"/>
                        </a:rPr>
                        <m:t>= </m:t>
                      </m:r>
                      <m:nary>
                        <m:naryPr>
                          <m:chr m:val="∑"/>
                          <m:limLoc m:val="subSup"/>
                          <m:supHide m:val="on"/>
                          <m:ctrlPr>
                            <a:rPr lang="en-US" b="0" i="1" smtClean="0">
                              <a:latin typeface="Cambria Math" panose="02040503050406030204" pitchFamily="18" charset="0"/>
                            </a:rPr>
                          </m:ctrlPr>
                        </m:naryPr>
                        <m:sub>
                          <m:r>
                            <m:rPr>
                              <m:brk m:alnAt="9"/>
                            </m:rPr>
                            <a:rPr lang="en-US" b="0" i="1" smtClean="0">
                              <a:latin typeface="Cambria Math" charset="0"/>
                            </a:rPr>
                            <m:t>𝑗</m:t>
                          </m:r>
                        </m:sub>
                        <m:sup/>
                        <m:e>
                          <m:sSub>
                            <m:sSubPr>
                              <m:ctrlPr>
                                <a:rPr lang="en-US" b="0" i="1" smtClean="0">
                                  <a:latin typeface="Cambria Math" panose="02040503050406030204" pitchFamily="18" charset="0"/>
                                </a:rPr>
                              </m:ctrlPr>
                            </m:sSubPr>
                            <m:e>
                              <m:r>
                                <a:rPr lang="en-US" b="0" i="1" smtClean="0">
                                  <a:latin typeface="Cambria Math" charset="0"/>
                                </a:rPr>
                                <m:t>𝑊</m:t>
                              </m:r>
                            </m:e>
                            <m:sub>
                              <m:r>
                                <a:rPr lang="en-US" b="0" i="1" smtClean="0">
                                  <a:latin typeface="Cambria Math" charset="0"/>
                                </a:rPr>
                                <m:t>𝑗</m:t>
                              </m:r>
                            </m:sub>
                          </m:sSub>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𝑗</m:t>
                              </m:r>
                            </m:sub>
                          </m:sSub>
                          <m:r>
                            <a:rPr lang="en-US" b="0" i="1" smtClean="0">
                              <a:latin typeface="Cambria Math" charset="0"/>
                            </a:rPr>
                            <m:t>+</m:t>
                          </m:r>
                          <m:r>
                            <a:rPr lang="en-US" b="0" i="1" smtClean="0">
                              <a:latin typeface="Cambria Math" charset="0"/>
                            </a:rPr>
                            <m:t>𝑏</m:t>
                          </m:r>
                        </m:e>
                      </m:nary>
                    </m:oMath>
                  </m:oMathPara>
                </a14:m>
                <a:endParaRPr lang="en-US" b="0" dirty="0"/>
              </a:p>
            </p:txBody>
          </p:sp>
        </mc:Choice>
        <mc:Fallback xmlns="">
          <p:sp>
            <p:nvSpPr>
              <p:cNvPr id="37" name="TextBox 36"/>
              <p:cNvSpPr txBox="1">
                <a:spLocks noRot="1" noChangeAspect="1" noMove="1" noResize="1" noEditPoints="1" noAdjustHandles="1" noChangeArrowheads="1" noChangeShapeType="1" noTextEdit="1"/>
              </p:cNvSpPr>
              <p:nvPr/>
            </p:nvSpPr>
            <p:spPr>
              <a:xfrm>
                <a:off x="7471991" y="3217637"/>
                <a:ext cx="1801199" cy="543418"/>
              </a:xfrm>
              <a:prstGeom prst="rect">
                <a:avLst/>
              </a:prstGeom>
              <a:blipFill rotWithShape="0">
                <a:blip r:embed="rId13"/>
                <a:stretch>
                  <a:fillRect b="-112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a:xfrm>
                <a:off x="9730387" y="3466019"/>
                <a:ext cx="1243096" cy="52501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charset="0"/>
                            </a:rPr>
                            <m:t>𝑦</m:t>
                          </m:r>
                        </m:e>
                      </m:acc>
                      <m:r>
                        <a:rPr lang="en-US" b="0" i="1" smtClean="0">
                          <a:latin typeface="Cambria Math" charset="0"/>
                        </a:rPr>
                        <m:t>=</m:t>
                      </m:r>
                      <m:f>
                        <m:fPr>
                          <m:ctrlPr>
                            <a:rPr lang="en-US" b="0" i="1" smtClean="0">
                              <a:latin typeface="Cambria Math" panose="02040503050406030204" pitchFamily="18" charset="0"/>
                            </a:rPr>
                          </m:ctrlPr>
                        </m:fPr>
                        <m:num>
                          <m:r>
                            <a:rPr lang="en-US" b="0" i="1" smtClean="0">
                              <a:latin typeface="Cambria Math" charset="0"/>
                            </a:rPr>
                            <m:t>1</m:t>
                          </m:r>
                        </m:num>
                        <m:den>
                          <m:r>
                            <a:rPr lang="en-US" b="0" i="1" smtClean="0">
                              <a:latin typeface="Cambria Math" charset="0"/>
                            </a:rPr>
                            <m:t>1+</m:t>
                          </m:r>
                          <m:sSup>
                            <m:sSupPr>
                              <m:ctrlPr>
                                <a:rPr lang="en-US" b="0" i="1" smtClean="0">
                                  <a:latin typeface="Cambria Math" panose="02040503050406030204" pitchFamily="18" charset="0"/>
                                </a:rPr>
                              </m:ctrlPr>
                            </m:sSupPr>
                            <m:e>
                              <m:r>
                                <a:rPr lang="en-US" b="0" i="1" smtClean="0">
                                  <a:latin typeface="Cambria Math" charset="0"/>
                                </a:rPr>
                                <m:t>𝑒</m:t>
                              </m:r>
                            </m:e>
                            <m:sup>
                              <m:r>
                                <a:rPr lang="en-US" b="0" i="1" smtClean="0">
                                  <a:latin typeface="Cambria Math" charset="0"/>
                                </a:rPr>
                                <m:t>−</m:t>
                              </m:r>
                              <m:r>
                                <a:rPr lang="en-US" b="0" i="1" smtClean="0">
                                  <a:latin typeface="Cambria Math" charset="0"/>
                                </a:rPr>
                                <m:t>𝑧</m:t>
                              </m:r>
                            </m:sup>
                          </m:sSup>
                        </m:den>
                      </m:f>
                    </m:oMath>
                  </m:oMathPara>
                </a14:m>
                <a:endParaRPr lang="en-US" dirty="0"/>
              </a:p>
            </p:txBody>
          </p:sp>
        </mc:Choice>
        <mc:Fallback xmlns="">
          <p:sp>
            <p:nvSpPr>
              <p:cNvPr id="9" name="TextBox 8"/>
              <p:cNvSpPr txBox="1">
                <a:spLocks noRot="1" noChangeAspect="1" noMove="1" noResize="1" noEditPoints="1" noAdjustHandles="1" noChangeArrowheads="1" noChangeShapeType="1" noTextEdit="1"/>
              </p:cNvSpPr>
              <p:nvPr/>
            </p:nvSpPr>
            <p:spPr>
              <a:xfrm>
                <a:off x="9730387" y="3466019"/>
                <a:ext cx="1243096" cy="525016"/>
              </a:xfrm>
              <a:prstGeom prst="rect">
                <a:avLst/>
              </a:prstGeom>
              <a:blipFill rotWithShape="0">
                <a:blip r:embed="rId14"/>
                <a:stretch>
                  <a:fillRect/>
                </a:stretch>
              </a:blipFill>
            </p:spPr>
            <p:txBody>
              <a:bodyPr/>
              <a:lstStyle/>
              <a:p>
                <a:r>
                  <a:rPr lang="en-US">
                    <a:noFill/>
                  </a:rPr>
                  <a:t> </a:t>
                </a:r>
              </a:p>
            </p:txBody>
          </p:sp>
        </mc:Fallback>
      </mc:AlternateContent>
      <p:pic>
        <p:nvPicPr>
          <p:cNvPr id="11" name="Picture 1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0046834" y="1969571"/>
            <a:ext cx="2133600" cy="1423416"/>
          </a:xfrm>
          <a:prstGeom prst="rect">
            <a:avLst/>
          </a:prstGeom>
        </p:spPr>
      </p:pic>
    </p:spTree>
    <p:extLst>
      <p:ext uri="{BB962C8B-B14F-4D97-AF65-F5344CB8AC3E}">
        <p14:creationId xmlns:p14="http://schemas.microsoft.com/office/powerpoint/2010/main" val="40270954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3"/>
          <p:cNvSpPr/>
          <p:nvPr/>
        </p:nvSpPr>
        <p:spPr>
          <a:xfrm rot="21412212">
            <a:off x="861479" y="4151125"/>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Training a Artificial Neuron</a:t>
            </a:r>
          </a:p>
        </p:txBody>
      </p:sp>
      <p:sp>
        <p:nvSpPr>
          <p:cNvPr id="4" name="Oval 3"/>
          <p:cNvSpPr/>
          <p:nvPr/>
        </p:nvSpPr>
        <p:spPr>
          <a:xfrm>
            <a:off x="863583" y="2768899"/>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21412212">
            <a:off x="868103" y="3452075"/>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2939770" y="2984451"/>
            <a:ext cx="737429" cy="79022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a:stCxn id="7" idx="6"/>
          </p:cNvCxnSpPr>
          <p:nvPr/>
        </p:nvCxnSpPr>
        <p:spPr>
          <a:xfrm>
            <a:off x="1276538" y="2990125"/>
            <a:ext cx="1599147" cy="3113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V="1">
            <a:off x="1290626" y="3570820"/>
            <a:ext cx="1652703" cy="12136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9" idx="6"/>
          </p:cNvCxnSpPr>
          <p:nvPr/>
        </p:nvCxnSpPr>
        <p:spPr>
          <a:xfrm flipV="1">
            <a:off x="1267206" y="3818963"/>
            <a:ext cx="1676123" cy="55100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3716812" y="3401302"/>
            <a:ext cx="513770" cy="10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854252" y="2090323"/>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p:cNvCxnSpPr>
            <a:stCxn id="15" idx="5"/>
          </p:cNvCxnSpPr>
          <p:nvPr/>
        </p:nvCxnSpPr>
        <p:spPr>
          <a:xfrm>
            <a:off x="1206731" y="2467979"/>
            <a:ext cx="1713782" cy="54275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 name="TextBox 12"/>
              <p:cNvSpPr txBox="1"/>
              <p:nvPr/>
            </p:nvSpPr>
            <p:spPr>
              <a:xfrm>
                <a:off x="897501" y="2821366"/>
                <a:ext cx="41492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1</m:t>
                          </m:r>
                        </m:sub>
                      </m:sSub>
                    </m:oMath>
                  </m:oMathPara>
                </a14:m>
                <a:endParaRPr lang="en-US" dirty="0"/>
              </a:p>
            </p:txBody>
          </p:sp>
        </mc:Choice>
        <mc:Fallback xmlns="">
          <p:sp>
            <p:nvSpPr>
              <p:cNvPr id="13" name="TextBox 12"/>
              <p:cNvSpPr txBox="1">
                <a:spLocks noRot="1" noChangeAspect="1" noMove="1" noResize="1" noEditPoints="1" noAdjustHandles="1" noChangeArrowheads="1" noChangeShapeType="1" noTextEdit="1"/>
              </p:cNvSpPr>
              <p:nvPr/>
            </p:nvSpPr>
            <p:spPr>
              <a:xfrm>
                <a:off x="897501" y="2821366"/>
                <a:ext cx="414926" cy="276999"/>
              </a:xfrm>
              <a:prstGeom prst="rect">
                <a:avLst/>
              </a:prstGeom>
              <a:blipFill rotWithShape="0">
                <a:blip r:embed="rId3"/>
                <a:stretch>
                  <a:fillRect b="-1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p:cNvSpPr txBox="1"/>
              <p:nvPr/>
            </p:nvSpPr>
            <p:spPr>
              <a:xfrm>
                <a:off x="838200" y="3507850"/>
                <a:ext cx="481258"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2</m:t>
                          </m:r>
                        </m:sub>
                      </m:sSub>
                    </m:oMath>
                  </m:oMathPara>
                </a14:m>
                <a:endParaRPr lang="en-US" dirty="0"/>
              </a:p>
            </p:txBody>
          </p:sp>
        </mc:Choice>
        <mc:Fallback xmlns="">
          <p:sp>
            <p:nvSpPr>
              <p:cNvPr id="14" name="TextBox 13"/>
              <p:cNvSpPr txBox="1">
                <a:spLocks noRot="1" noChangeAspect="1" noMove="1" noResize="1" noEditPoints="1" noAdjustHandles="1" noChangeArrowheads="1" noChangeShapeType="1" noTextEdit="1"/>
              </p:cNvSpPr>
              <p:nvPr/>
            </p:nvSpPr>
            <p:spPr>
              <a:xfrm>
                <a:off x="838200" y="3507850"/>
                <a:ext cx="481258" cy="276999"/>
              </a:xfrm>
              <a:prstGeom prst="rect">
                <a:avLst/>
              </a:prstGeom>
              <a:blipFill rotWithShape="0">
                <a:blip r:embed="rId4"/>
                <a:stretch>
                  <a:fillRect b="-152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p:cNvSpPr txBox="1"/>
              <p:nvPr/>
            </p:nvSpPr>
            <p:spPr>
              <a:xfrm>
                <a:off x="890992" y="4203579"/>
                <a:ext cx="38554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3</m:t>
                          </m:r>
                        </m:sub>
                      </m:sSub>
                    </m:oMath>
                  </m:oMathPara>
                </a14:m>
                <a:endParaRPr lang="en-US" dirty="0"/>
              </a:p>
            </p:txBody>
          </p:sp>
        </mc:Choice>
        <mc:Fallback xmlns="">
          <p:sp>
            <p:nvSpPr>
              <p:cNvPr id="15" name="TextBox 14"/>
              <p:cNvSpPr txBox="1">
                <a:spLocks noRot="1" noChangeAspect="1" noMove="1" noResize="1" noEditPoints="1" noAdjustHandles="1" noChangeArrowheads="1" noChangeShapeType="1" noTextEdit="1"/>
              </p:cNvSpPr>
              <p:nvPr/>
            </p:nvSpPr>
            <p:spPr>
              <a:xfrm>
                <a:off x="890992" y="4203579"/>
                <a:ext cx="385546" cy="276999"/>
              </a:xfrm>
              <a:prstGeom prst="rect">
                <a:avLst/>
              </a:prstGeom>
              <a:blipFill rotWithShape="0">
                <a:blip r:embed="rId5"/>
                <a:stretch>
                  <a:fillRect b="-1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p:cNvSpPr txBox="1"/>
              <p:nvPr/>
            </p:nvSpPr>
            <p:spPr>
              <a:xfrm>
                <a:off x="2039601" y="2749422"/>
                <a:ext cx="448929" cy="276999"/>
              </a:xfrm>
              <a:prstGeom prst="rect">
                <a:avLst/>
              </a:prstGeom>
              <a:noFill/>
            </p:spPr>
            <p:txBody>
              <a:bodyPr wrap="square" lIns="0" tIns="0" rIns="0" bIns="0" rtlCol="0">
                <a:spAutoFit/>
              </a:bodyPr>
              <a:lstStyle/>
              <a:p>
                <a14:m>
                  <m:oMath xmlns:m="http://schemas.openxmlformats.org/officeDocument/2006/math">
                    <m:r>
                      <a:rPr lang="en-US" b="0" i="1" smtClean="0">
                        <a:latin typeface="Cambria Math" charset="0"/>
                        <a:ea typeface="Cambria Math" charset="0"/>
                        <a:cs typeface="Cambria Math" charset="0"/>
                      </a:rPr>
                      <m:t>𝑏</m:t>
                    </m:r>
                  </m:oMath>
                </a14:m>
                <a:r>
                  <a:rPr lang="en-US" dirty="0"/>
                  <a:t> </a:t>
                </a:r>
              </a:p>
            </p:txBody>
          </p:sp>
        </mc:Choice>
        <mc:Fallback xmlns="">
          <p:sp>
            <p:nvSpPr>
              <p:cNvPr id="16" name="TextBox 15"/>
              <p:cNvSpPr txBox="1">
                <a:spLocks noRot="1" noChangeAspect="1" noMove="1" noResize="1" noEditPoints="1" noAdjustHandles="1" noChangeArrowheads="1" noChangeShapeType="1" noTextEdit="1"/>
              </p:cNvSpPr>
              <p:nvPr/>
            </p:nvSpPr>
            <p:spPr>
              <a:xfrm>
                <a:off x="2039601" y="2749422"/>
                <a:ext cx="448929" cy="276999"/>
              </a:xfrm>
              <a:prstGeom prst="rect">
                <a:avLst/>
              </a:prstGeom>
              <a:blipFill rotWithShape="0">
                <a:blip r:embed="rId6"/>
                <a:stretch>
                  <a:fillRect l="-19178" b="-88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p:cNvSpPr txBox="1"/>
              <p:nvPr/>
            </p:nvSpPr>
            <p:spPr>
              <a:xfrm flipH="1">
                <a:off x="1918736" y="3124303"/>
                <a:ext cx="506654"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charset="0"/>
                              <a:cs typeface="Cambria Math" charset="0"/>
                            </a:rPr>
                          </m:ctrlPr>
                        </m:sSubPr>
                        <m:e>
                          <m:r>
                            <a:rPr lang="en-US" b="0" i="1" smtClean="0">
                              <a:latin typeface="Cambria Math" charset="0"/>
                              <a:ea typeface="Cambria Math" charset="0"/>
                              <a:cs typeface="Cambria Math" charset="0"/>
                            </a:rPr>
                            <m:t>𝑤</m:t>
                          </m:r>
                        </m:e>
                        <m:sub>
                          <m:r>
                            <a:rPr lang="en-US" b="0" i="1" smtClean="0">
                              <a:latin typeface="Cambria Math" charset="0"/>
                              <a:ea typeface="Cambria Math" charset="0"/>
                              <a:cs typeface="Cambria Math" charset="0"/>
                            </a:rPr>
                            <m:t>1</m:t>
                          </m:r>
                        </m:sub>
                      </m:sSub>
                    </m:oMath>
                  </m:oMathPara>
                </a14:m>
                <a:endParaRPr lang="en-US" dirty="0"/>
              </a:p>
            </p:txBody>
          </p:sp>
        </mc:Choice>
        <mc:Fallback xmlns="">
          <p:sp>
            <p:nvSpPr>
              <p:cNvPr id="17" name="TextBox 16"/>
              <p:cNvSpPr txBox="1">
                <a:spLocks noRot="1" noChangeAspect="1" noMove="1" noResize="1" noEditPoints="1" noAdjustHandles="1" noChangeArrowheads="1" noChangeShapeType="1" noTextEdit="1"/>
              </p:cNvSpPr>
              <p:nvPr/>
            </p:nvSpPr>
            <p:spPr>
              <a:xfrm flipH="1">
                <a:off x="1918736" y="3124303"/>
                <a:ext cx="506654" cy="276999"/>
              </a:xfrm>
              <a:prstGeom prst="rect">
                <a:avLst/>
              </a:prstGeom>
              <a:blipFill rotWithShape="0">
                <a:blip r:embed="rId7"/>
                <a:stretch>
                  <a:fillRect b="-1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p:cNvSpPr txBox="1"/>
              <p:nvPr/>
            </p:nvSpPr>
            <p:spPr>
              <a:xfrm>
                <a:off x="1895302" y="3646350"/>
                <a:ext cx="553523"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charset="0"/>
                              <a:cs typeface="Cambria Math" charset="0"/>
                            </a:rPr>
                          </m:ctrlPr>
                        </m:sSubPr>
                        <m:e>
                          <m:r>
                            <a:rPr lang="en-US" b="0" i="1" smtClean="0">
                              <a:latin typeface="Cambria Math" charset="0"/>
                              <a:ea typeface="Cambria Math" charset="0"/>
                              <a:cs typeface="Cambria Math" charset="0"/>
                            </a:rPr>
                            <m:t>𝑤</m:t>
                          </m:r>
                        </m:e>
                        <m:sub>
                          <m:r>
                            <a:rPr lang="en-US" b="0" i="1" smtClean="0">
                              <a:latin typeface="Cambria Math" charset="0"/>
                              <a:ea typeface="Cambria Math" charset="0"/>
                              <a:cs typeface="Cambria Math" charset="0"/>
                            </a:rPr>
                            <m:t>2</m:t>
                          </m:r>
                        </m:sub>
                      </m:sSub>
                    </m:oMath>
                  </m:oMathPara>
                </a14:m>
                <a:endParaRPr lang="en-US" dirty="0"/>
              </a:p>
            </p:txBody>
          </p:sp>
        </mc:Choice>
        <mc:Fallback xmlns="">
          <p:sp>
            <p:nvSpPr>
              <p:cNvPr id="18" name="TextBox 17"/>
              <p:cNvSpPr txBox="1">
                <a:spLocks noRot="1" noChangeAspect="1" noMove="1" noResize="1" noEditPoints="1" noAdjustHandles="1" noChangeArrowheads="1" noChangeShapeType="1" noTextEdit="1"/>
              </p:cNvSpPr>
              <p:nvPr/>
            </p:nvSpPr>
            <p:spPr>
              <a:xfrm>
                <a:off x="1895302" y="3646350"/>
                <a:ext cx="553523" cy="276999"/>
              </a:xfrm>
              <a:prstGeom prst="rect">
                <a:avLst/>
              </a:prstGeom>
              <a:blipFill rotWithShape="0">
                <a:blip r:embed="rId8"/>
                <a:stretch>
                  <a:fillRect b="-152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p:cNvSpPr txBox="1"/>
              <p:nvPr/>
            </p:nvSpPr>
            <p:spPr>
              <a:xfrm>
                <a:off x="1892746" y="4148739"/>
                <a:ext cx="55863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charset="0"/>
                              <a:cs typeface="Cambria Math" charset="0"/>
                            </a:rPr>
                          </m:ctrlPr>
                        </m:sSubPr>
                        <m:e>
                          <m:r>
                            <a:rPr lang="en-US" b="0" i="1" smtClean="0">
                              <a:latin typeface="Cambria Math" charset="0"/>
                              <a:ea typeface="Cambria Math" charset="0"/>
                              <a:cs typeface="Cambria Math" charset="0"/>
                            </a:rPr>
                            <m:t>𝑤</m:t>
                          </m:r>
                        </m:e>
                        <m:sub>
                          <m:r>
                            <a:rPr lang="en-US" b="0" i="1" smtClean="0">
                              <a:latin typeface="Cambria Math" charset="0"/>
                              <a:ea typeface="Cambria Math" charset="0"/>
                              <a:cs typeface="Cambria Math" charset="0"/>
                            </a:rPr>
                            <m:t>3</m:t>
                          </m:r>
                        </m:sub>
                      </m:sSub>
                    </m:oMath>
                  </m:oMathPara>
                </a14:m>
                <a:endParaRPr lang="en-US" dirty="0"/>
              </a:p>
            </p:txBody>
          </p:sp>
        </mc:Choice>
        <mc:Fallback xmlns="">
          <p:sp>
            <p:nvSpPr>
              <p:cNvPr id="19" name="TextBox 18"/>
              <p:cNvSpPr txBox="1">
                <a:spLocks noRot="1" noChangeAspect="1" noMove="1" noResize="1" noEditPoints="1" noAdjustHandles="1" noChangeArrowheads="1" noChangeShapeType="1" noTextEdit="1"/>
              </p:cNvSpPr>
              <p:nvPr/>
            </p:nvSpPr>
            <p:spPr>
              <a:xfrm>
                <a:off x="1892746" y="4148739"/>
                <a:ext cx="558636" cy="276999"/>
              </a:xfrm>
              <a:prstGeom prst="rect">
                <a:avLst/>
              </a:prstGeom>
              <a:blipFill rotWithShape="0">
                <a:blip r:embed="rId9"/>
                <a:stretch>
                  <a:fillRect b="-1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p:cNvSpPr txBox="1"/>
              <p:nvPr/>
            </p:nvSpPr>
            <p:spPr>
              <a:xfrm>
                <a:off x="926247" y="2169871"/>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20" name="TextBox 19"/>
              <p:cNvSpPr txBox="1">
                <a:spLocks noRot="1" noChangeAspect="1" noMove="1" noResize="1" noEditPoints="1" noAdjustHandles="1" noChangeArrowheads="1" noChangeShapeType="1" noTextEdit="1"/>
              </p:cNvSpPr>
              <p:nvPr/>
            </p:nvSpPr>
            <p:spPr>
              <a:xfrm>
                <a:off x="926247" y="2169871"/>
                <a:ext cx="315035" cy="276999"/>
              </a:xfrm>
              <a:prstGeom prst="rect">
                <a:avLst/>
              </a:prstGeom>
              <a:blipFill rotWithShape="0">
                <a:blip r:embed="rId10"/>
                <a:stretch>
                  <a:fillRect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p:cNvSpPr txBox="1"/>
              <p:nvPr/>
            </p:nvSpPr>
            <p:spPr>
              <a:xfrm>
                <a:off x="3200281" y="3211989"/>
                <a:ext cx="216405"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m:t>
                      </m:r>
                    </m:oMath>
                  </m:oMathPara>
                </a14:m>
                <a:endParaRPr lang="en-US" dirty="0"/>
              </a:p>
            </p:txBody>
          </p:sp>
        </mc:Choice>
        <mc:Fallback xmlns="">
          <p:sp>
            <p:nvSpPr>
              <p:cNvPr id="21" name="TextBox 20"/>
              <p:cNvSpPr txBox="1">
                <a:spLocks noRot="1" noChangeAspect="1" noMove="1" noResize="1" noEditPoints="1" noAdjustHandles="1" noChangeArrowheads="1" noChangeShapeType="1" noTextEdit="1"/>
              </p:cNvSpPr>
              <p:nvPr/>
            </p:nvSpPr>
            <p:spPr>
              <a:xfrm>
                <a:off x="3200281" y="3211989"/>
                <a:ext cx="216405" cy="276999"/>
              </a:xfrm>
              <a:prstGeom prst="rect">
                <a:avLst/>
              </a:prstGeom>
              <a:blipFill rotWithShape="0">
                <a:blip r:embed="rId11"/>
                <a:stretch>
                  <a:fillRect l="-40000" t="-2222" r="-40000" b="-35556"/>
                </a:stretch>
              </a:blipFill>
            </p:spPr>
            <p:txBody>
              <a:bodyPr/>
              <a:lstStyle/>
              <a:p>
                <a:r>
                  <a:rPr lang="en-US">
                    <a:noFill/>
                  </a:rPr>
                  <a:t> </a:t>
                </a:r>
              </a:p>
            </p:txBody>
          </p:sp>
        </mc:Fallback>
      </mc:AlternateContent>
      <p:grpSp>
        <p:nvGrpSpPr>
          <p:cNvPr id="22" name="Group 21"/>
          <p:cNvGrpSpPr/>
          <p:nvPr/>
        </p:nvGrpSpPr>
        <p:grpSpPr>
          <a:xfrm>
            <a:off x="4230582" y="2979457"/>
            <a:ext cx="777018" cy="805392"/>
            <a:chOff x="9781110" y="4540757"/>
            <a:chExt cx="906465" cy="938158"/>
          </a:xfrm>
        </p:grpSpPr>
        <p:sp>
          <p:nvSpPr>
            <p:cNvPr id="23" name="Oval 22"/>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5" name="Straight Arrow Connector 24"/>
          <p:cNvCxnSpPr/>
          <p:nvPr/>
        </p:nvCxnSpPr>
        <p:spPr>
          <a:xfrm flipV="1">
            <a:off x="5007599" y="3384324"/>
            <a:ext cx="742036" cy="1433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6" name="TextBox 25"/>
              <p:cNvSpPr txBox="1"/>
              <p:nvPr/>
            </p:nvSpPr>
            <p:spPr>
              <a:xfrm>
                <a:off x="5729756" y="3224387"/>
                <a:ext cx="440568"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charset="0"/>
                            </a:rPr>
                            <m:t>𝑦</m:t>
                          </m:r>
                        </m:e>
                      </m:acc>
                    </m:oMath>
                  </m:oMathPara>
                </a14:m>
                <a:endParaRPr lang="en-US" dirty="0"/>
              </a:p>
            </p:txBody>
          </p:sp>
        </mc:Choice>
        <mc:Fallback xmlns="">
          <p:sp>
            <p:nvSpPr>
              <p:cNvPr id="26" name="TextBox 25"/>
              <p:cNvSpPr txBox="1">
                <a:spLocks noRot="1" noChangeAspect="1" noMove="1" noResize="1" noEditPoints="1" noAdjustHandles="1" noChangeArrowheads="1" noChangeShapeType="1" noTextEdit="1"/>
              </p:cNvSpPr>
              <p:nvPr/>
            </p:nvSpPr>
            <p:spPr>
              <a:xfrm>
                <a:off x="5729756" y="3224387"/>
                <a:ext cx="440568" cy="276999"/>
              </a:xfrm>
              <a:prstGeom prst="rect">
                <a:avLst/>
              </a:prstGeom>
              <a:blipFill rotWithShape="0">
                <a:blip r:embed="rId12"/>
                <a:stretch>
                  <a:fillRect t="-22222" r="-45833" b="-2444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 name="TextBox 26"/>
              <p:cNvSpPr txBox="1"/>
              <p:nvPr/>
            </p:nvSpPr>
            <p:spPr>
              <a:xfrm>
                <a:off x="3749049" y="3085887"/>
                <a:ext cx="44929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charset="0"/>
                        </a:rPr>
                        <m:t>z</m:t>
                      </m:r>
                    </m:oMath>
                  </m:oMathPara>
                </a14:m>
                <a:endParaRPr lang="en-US" b="0" dirty="0"/>
              </a:p>
            </p:txBody>
          </p:sp>
        </mc:Choice>
        <mc:Fallback xmlns="">
          <p:sp>
            <p:nvSpPr>
              <p:cNvPr id="27" name="TextBox 26"/>
              <p:cNvSpPr txBox="1">
                <a:spLocks noRot="1" noChangeAspect="1" noMove="1" noResize="1" noEditPoints="1" noAdjustHandles="1" noChangeArrowheads="1" noChangeShapeType="1" noTextEdit="1"/>
              </p:cNvSpPr>
              <p:nvPr/>
            </p:nvSpPr>
            <p:spPr>
              <a:xfrm>
                <a:off x="3749049" y="3085887"/>
                <a:ext cx="449296" cy="276999"/>
              </a:xfrm>
              <a:prstGeom prst="rect">
                <a:avLst/>
              </a:prstGeom>
              <a:blipFill rotWithShape="0">
                <a:blip r:embed="rId1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p:cNvSpPr txBox="1"/>
              <p:nvPr/>
            </p:nvSpPr>
            <p:spPr>
              <a:xfrm>
                <a:off x="6930803" y="1814329"/>
                <a:ext cx="1801199" cy="54341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charset="0"/>
                        </a:rPr>
                        <m:t>z</m:t>
                      </m:r>
                      <m:r>
                        <a:rPr lang="en-US" b="0" i="0" smtClean="0">
                          <a:latin typeface="Cambria Math" charset="0"/>
                        </a:rPr>
                        <m:t>= </m:t>
                      </m:r>
                      <m:nary>
                        <m:naryPr>
                          <m:chr m:val="∑"/>
                          <m:limLoc m:val="subSup"/>
                          <m:supHide m:val="on"/>
                          <m:ctrlPr>
                            <a:rPr lang="en-US" b="0" i="1" smtClean="0">
                              <a:latin typeface="Cambria Math" panose="02040503050406030204" pitchFamily="18" charset="0"/>
                            </a:rPr>
                          </m:ctrlPr>
                        </m:naryPr>
                        <m:sub>
                          <m:r>
                            <m:rPr>
                              <m:brk m:alnAt="9"/>
                            </m:rPr>
                            <a:rPr lang="en-US" b="0" i="1" smtClean="0">
                              <a:latin typeface="Cambria Math" charset="0"/>
                            </a:rPr>
                            <m:t>𝑗</m:t>
                          </m:r>
                        </m:sub>
                        <m:sup/>
                        <m:e>
                          <m:sSub>
                            <m:sSubPr>
                              <m:ctrlPr>
                                <a:rPr lang="en-US" b="0" i="1" smtClean="0">
                                  <a:latin typeface="Cambria Math" panose="02040503050406030204" pitchFamily="18" charset="0"/>
                                </a:rPr>
                              </m:ctrlPr>
                            </m:sSubPr>
                            <m:e>
                              <m:r>
                                <a:rPr lang="en-US" b="0" i="1" smtClean="0">
                                  <a:latin typeface="Cambria Math" charset="0"/>
                                </a:rPr>
                                <m:t>𝑊</m:t>
                              </m:r>
                            </m:e>
                            <m:sub>
                              <m:r>
                                <a:rPr lang="en-US" b="0" i="1" smtClean="0">
                                  <a:latin typeface="Cambria Math" charset="0"/>
                                </a:rPr>
                                <m:t>𝑗</m:t>
                              </m:r>
                            </m:sub>
                          </m:sSub>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𝑗</m:t>
                              </m:r>
                            </m:sub>
                          </m:sSub>
                          <m:r>
                            <a:rPr lang="en-US" b="0" i="1" smtClean="0">
                              <a:latin typeface="Cambria Math" charset="0"/>
                            </a:rPr>
                            <m:t>+</m:t>
                          </m:r>
                          <m:r>
                            <a:rPr lang="en-US" b="0" i="1" smtClean="0">
                              <a:latin typeface="Cambria Math" charset="0"/>
                            </a:rPr>
                            <m:t>𝑏</m:t>
                          </m:r>
                        </m:e>
                      </m:nary>
                    </m:oMath>
                  </m:oMathPara>
                </a14:m>
                <a:endParaRPr lang="en-US" b="0" dirty="0"/>
              </a:p>
            </p:txBody>
          </p:sp>
        </mc:Choice>
        <mc:Fallback xmlns="">
          <p:sp>
            <p:nvSpPr>
              <p:cNvPr id="29" name="TextBox 28"/>
              <p:cNvSpPr txBox="1">
                <a:spLocks noRot="1" noChangeAspect="1" noMove="1" noResize="1" noEditPoints="1" noAdjustHandles="1" noChangeArrowheads="1" noChangeShapeType="1" noTextEdit="1"/>
              </p:cNvSpPr>
              <p:nvPr/>
            </p:nvSpPr>
            <p:spPr>
              <a:xfrm>
                <a:off x="6930803" y="1814329"/>
                <a:ext cx="1801199" cy="543418"/>
              </a:xfrm>
              <a:prstGeom prst="rect">
                <a:avLst/>
              </a:prstGeom>
              <a:blipFill rotWithShape="0">
                <a:blip r:embed="rId14"/>
                <a:stretch>
                  <a:fillRect b="-112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p:cNvSpPr txBox="1"/>
              <p:nvPr/>
            </p:nvSpPr>
            <p:spPr>
              <a:xfrm>
                <a:off x="6930803" y="2517235"/>
                <a:ext cx="1243096" cy="52501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charset="0"/>
                            </a:rPr>
                            <m:t>𝑦</m:t>
                          </m:r>
                        </m:e>
                      </m:acc>
                      <m:r>
                        <a:rPr lang="en-US" b="0" i="1" smtClean="0">
                          <a:latin typeface="Cambria Math" charset="0"/>
                        </a:rPr>
                        <m:t>=</m:t>
                      </m:r>
                      <m:f>
                        <m:fPr>
                          <m:ctrlPr>
                            <a:rPr lang="en-US" b="0" i="1" smtClean="0">
                              <a:latin typeface="Cambria Math" panose="02040503050406030204" pitchFamily="18" charset="0"/>
                            </a:rPr>
                          </m:ctrlPr>
                        </m:fPr>
                        <m:num>
                          <m:r>
                            <a:rPr lang="en-US" b="0" i="1" smtClean="0">
                              <a:latin typeface="Cambria Math" charset="0"/>
                            </a:rPr>
                            <m:t>1</m:t>
                          </m:r>
                        </m:num>
                        <m:den>
                          <m:r>
                            <a:rPr lang="en-US" b="0" i="1" smtClean="0">
                              <a:latin typeface="Cambria Math" charset="0"/>
                            </a:rPr>
                            <m:t>1+</m:t>
                          </m:r>
                          <m:sSup>
                            <m:sSupPr>
                              <m:ctrlPr>
                                <a:rPr lang="en-US" b="0" i="1" smtClean="0">
                                  <a:latin typeface="Cambria Math" panose="02040503050406030204" pitchFamily="18" charset="0"/>
                                </a:rPr>
                              </m:ctrlPr>
                            </m:sSupPr>
                            <m:e>
                              <m:r>
                                <a:rPr lang="en-US" b="0" i="1" smtClean="0">
                                  <a:latin typeface="Cambria Math" charset="0"/>
                                </a:rPr>
                                <m:t>𝑒</m:t>
                              </m:r>
                            </m:e>
                            <m:sup>
                              <m:r>
                                <a:rPr lang="en-US" b="0" i="1" smtClean="0">
                                  <a:latin typeface="Cambria Math" charset="0"/>
                                </a:rPr>
                                <m:t>−</m:t>
                              </m:r>
                              <m:r>
                                <a:rPr lang="en-US" b="0" i="1" smtClean="0">
                                  <a:latin typeface="Cambria Math" charset="0"/>
                                </a:rPr>
                                <m:t>𝑧</m:t>
                              </m:r>
                            </m:sup>
                          </m:sSup>
                        </m:den>
                      </m:f>
                    </m:oMath>
                  </m:oMathPara>
                </a14:m>
                <a:endParaRPr lang="en-US" dirty="0"/>
              </a:p>
            </p:txBody>
          </p:sp>
        </mc:Choice>
        <mc:Fallback xmlns="">
          <p:sp>
            <p:nvSpPr>
              <p:cNvPr id="30" name="TextBox 29"/>
              <p:cNvSpPr txBox="1">
                <a:spLocks noRot="1" noChangeAspect="1" noMove="1" noResize="1" noEditPoints="1" noAdjustHandles="1" noChangeArrowheads="1" noChangeShapeType="1" noTextEdit="1"/>
              </p:cNvSpPr>
              <p:nvPr/>
            </p:nvSpPr>
            <p:spPr>
              <a:xfrm>
                <a:off x="6930803" y="2517235"/>
                <a:ext cx="1243096" cy="525016"/>
              </a:xfrm>
              <a:prstGeom prst="rect">
                <a:avLst/>
              </a:prstGeom>
              <a:blipFill rotWithShape="0">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1" name="TextBox 30"/>
              <p:cNvSpPr txBox="1"/>
              <p:nvPr/>
            </p:nvSpPr>
            <p:spPr>
              <a:xfrm>
                <a:off x="6892480" y="3211351"/>
                <a:ext cx="5060488" cy="75623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𝐽</m:t>
                      </m:r>
                      <m:d>
                        <m:dPr>
                          <m:ctrlPr>
                            <a:rPr lang="en-US" b="0" i="1" smtClean="0">
                              <a:latin typeface="Cambria Math" panose="02040503050406030204" pitchFamily="18" charset="0"/>
                            </a:rPr>
                          </m:ctrlPr>
                        </m:dPr>
                        <m:e>
                          <m:r>
                            <a:rPr lang="en-US" b="0" i="1" smtClean="0">
                              <a:latin typeface="Cambria Math" charset="0"/>
                            </a:rPr>
                            <m:t>𝑊</m:t>
                          </m:r>
                          <m:r>
                            <a:rPr lang="en-US" b="0" i="1" smtClean="0">
                              <a:latin typeface="Cambria Math" charset="0"/>
                            </a:rPr>
                            <m:t>,</m:t>
                          </m:r>
                          <m:r>
                            <a:rPr lang="en-US" b="0" i="1" smtClean="0">
                              <a:latin typeface="Cambria Math" charset="0"/>
                            </a:rPr>
                            <m:t>𝑏</m:t>
                          </m:r>
                        </m:e>
                      </m:d>
                      <m:r>
                        <a:rPr lang="en-US" b="0" i="1" smtClean="0">
                          <a:latin typeface="Cambria Math" charset="0"/>
                        </a:rPr>
                        <m:t>=−</m:t>
                      </m:r>
                      <m:f>
                        <m:fPr>
                          <m:ctrlPr>
                            <a:rPr lang="en-US" b="0" i="1" smtClean="0">
                              <a:latin typeface="Cambria Math" panose="02040503050406030204" pitchFamily="18" charset="0"/>
                            </a:rPr>
                          </m:ctrlPr>
                        </m:fPr>
                        <m:num>
                          <m:r>
                            <a:rPr lang="en-US" b="0" i="1" smtClean="0">
                              <a:latin typeface="Cambria Math" charset="0"/>
                            </a:rPr>
                            <m:t>1</m:t>
                          </m:r>
                        </m:num>
                        <m:den>
                          <m:r>
                            <a:rPr lang="en-US" b="0" i="1" smtClean="0">
                              <a:latin typeface="Cambria Math" charset="0"/>
                            </a:rPr>
                            <m:t>𝑚</m:t>
                          </m:r>
                        </m:den>
                      </m:f>
                      <m:r>
                        <a:rPr lang="en-US" b="0" i="1" smtClean="0">
                          <a:latin typeface="Cambria Math" charset="0"/>
                        </a:rPr>
                        <m:t>[</m:t>
                      </m:r>
                      <m:nary>
                        <m:naryPr>
                          <m:chr m:val="∑"/>
                          <m:ctrlPr>
                            <a:rPr lang="is-IS" b="0" i="1" smtClean="0">
                              <a:latin typeface="Cambria Math" panose="02040503050406030204" pitchFamily="18" charset="0"/>
                            </a:rPr>
                          </m:ctrlPr>
                        </m:naryPr>
                        <m:sub>
                          <m:r>
                            <m:rPr>
                              <m:brk m:alnAt="23"/>
                            </m:rPr>
                            <a:rPr lang="en-US" b="0" i="1" smtClean="0">
                              <a:latin typeface="Cambria Math" charset="0"/>
                            </a:rPr>
                            <m:t>𝑖</m:t>
                          </m:r>
                          <m:r>
                            <a:rPr lang="en-US" b="0" i="1" smtClean="0">
                              <a:latin typeface="Cambria Math" charset="0"/>
                            </a:rPr>
                            <m:t>=1</m:t>
                          </m:r>
                        </m:sub>
                        <m:sup>
                          <m:r>
                            <a:rPr lang="en-US" b="0" i="1" smtClean="0">
                              <a:latin typeface="Cambria Math" charset="0"/>
                            </a:rPr>
                            <m:t>𝑚</m:t>
                          </m:r>
                        </m:sup>
                        <m:e>
                          <m:sSup>
                            <m:sSupPr>
                              <m:ctrlPr>
                                <a:rPr lang="en-US" b="0" i="1" smtClean="0">
                                  <a:latin typeface="Cambria Math" panose="02040503050406030204" pitchFamily="18" charset="0"/>
                                </a:rPr>
                              </m:ctrlPr>
                            </m:sSupPr>
                            <m:e>
                              <m:r>
                                <a:rPr lang="en-US" b="0" i="1" smtClean="0">
                                  <a:latin typeface="Cambria Math" charset="0"/>
                                </a:rPr>
                                <m:t>𝑦</m:t>
                              </m:r>
                            </m:e>
                            <m:sup>
                              <m:r>
                                <a:rPr lang="en-US" b="0" i="1" smtClean="0">
                                  <a:latin typeface="Cambria Math" charset="0"/>
                                </a:rPr>
                                <m:t>𝑖</m:t>
                              </m:r>
                            </m:sup>
                          </m:sSup>
                          <m:r>
                            <m:rPr>
                              <m:sty m:val="p"/>
                            </m:rPr>
                            <a:rPr lang="en-US" b="0" i="0" smtClean="0">
                              <a:latin typeface="Cambria Math" charset="0"/>
                            </a:rPr>
                            <m:t>log</m:t>
                          </m:r>
                          <m:r>
                            <a:rPr lang="en-US" b="0" i="1" smtClean="0">
                              <a:latin typeface="Cambria Math" charset="0"/>
                            </a:rPr>
                            <m:t>⁡(</m:t>
                          </m:r>
                          <m:acc>
                            <m:accPr>
                              <m:chr m:val="̂"/>
                              <m:ctrlPr>
                                <a:rPr lang="en-US" b="0" i="1" smtClean="0">
                                  <a:latin typeface="Cambria Math" panose="02040503050406030204" pitchFamily="18" charset="0"/>
                                </a:rPr>
                              </m:ctrlPr>
                            </m:accPr>
                            <m:e>
                              <m:sSup>
                                <m:sSupPr>
                                  <m:ctrlPr>
                                    <a:rPr lang="en-US" b="0" i="1" smtClean="0">
                                      <a:latin typeface="Cambria Math" panose="02040503050406030204" pitchFamily="18" charset="0"/>
                                    </a:rPr>
                                  </m:ctrlPr>
                                </m:sSupPr>
                                <m:e>
                                  <m:r>
                                    <a:rPr lang="en-US" b="0" i="1" smtClean="0">
                                      <a:latin typeface="Cambria Math" charset="0"/>
                                    </a:rPr>
                                    <m:t>𝑦</m:t>
                                  </m:r>
                                </m:e>
                                <m:sup>
                                  <m:r>
                                    <a:rPr lang="en-US" b="0" i="1" smtClean="0">
                                      <a:latin typeface="Cambria Math" charset="0"/>
                                    </a:rPr>
                                    <m:t>𝑖</m:t>
                                  </m:r>
                                </m:sup>
                              </m:sSup>
                            </m:e>
                          </m:acc>
                          <m:r>
                            <a:rPr lang="en-US" b="0" i="1" smtClean="0">
                              <a:latin typeface="Cambria Math" charset="0"/>
                            </a:rPr>
                            <m:t>)+(1−</m:t>
                          </m:r>
                          <m:sSup>
                            <m:sSupPr>
                              <m:ctrlPr>
                                <a:rPr lang="en-US" b="0" i="1" smtClean="0">
                                  <a:latin typeface="Cambria Math" panose="02040503050406030204" pitchFamily="18" charset="0"/>
                                </a:rPr>
                              </m:ctrlPr>
                            </m:sSupPr>
                            <m:e>
                              <m:r>
                                <a:rPr lang="en-US" b="0" i="1" smtClean="0">
                                  <a:latin typeface="Cambria Math" charset="0"/>
                                </a:rPr>
                                <m:t>𝑦</m:t>
                              </m:r>
                            </m:e>
                            <m:sup>
                              <m:r>
                                <a:rPr lang="en-US" b="0" i="1" smtClean="0">
                                  <a:latin typeface="Cambria Math" charset="0"/>
                                </a:rPr>
                                <m:t>𝑖</m:t>
                              </m:r>
                            </m:sup>
                          </m:sSup>
                          <m:r>
                            <m:rPr>
                              <m:sty m:val="p"/>
                            </m:rPr>
                            <a:rPr lang="en-US" b="0" i="0" smtClean="0">
                              <a:latin typeface="Cambria Math" charset="0"/>
                            </a:rPr>
                            <m:t>log</m:t>
                          </m:r>
                          <m:r>
                            <a:rPr lang="en-US" b="0" i="1" smtClean="0">
                              <a:latin typeface="Cambria Math" charset="0"/>
                            </a:rPr>
                            <m:t>⁡(1−</m:t>
                          </m:r>
                          <m:acc>
                            <m:accPr>
                              <m:chr m:val="̂"/>
                              <m:ctrlPr>
                                <a:rPr lang="en-US" b="0" i="1" smtClean="0">
                                  <a:latin typeface="Cambria Math" panose="02040503050406030204" pitchFamily="18" charset="0"/>
                                </a:rPr>
                              </m:ctrlPr>
                            </m:accPr>
                            <m:e>
                              <m:sSup>
                                <m:sSupPr>
                                  <m:ctrlPr>
                                    <a:rPr lang="en-US" b="0" i="1" smtClean="0">
                                      <a:latin typeface="Cambria Math" panose="02040503050406030204" pitchFamily="18" charset="0"/>
                                    </a:rPr>
                                  </m:ctrlPr>
                                </m:sSupPr>
                                <m:e>
                                  <m:r>
                                    <a:rPr lang="en-US" b="0" i="1" smtClean="0">
                                      <a:latin typeface="Cambria Math" charset="0"/>
                                    </a:rPr>
                                    <m:t>𝑦</m:t>
                                  </m:r>
                                </m:e>
                                <m:sup>
                                  <m:r>
                                    <a:rPr lang="en-US" b="0" i="1" smtClean="0">
                                      <a:latin typeface="Cambria Math" charset="0"/>
                                    </a:rPr>
                                    <m:t>𝑖</m:t>
                                  </m:r>
                                </m:sup>
                              </m:sSup>
                            </m:e>
                          </m:acc>
                          <m:r>
                            <a:rPr lang="en-US" b="0" i="1" smtClean="0">
                              <a:latin typeface="Cambria Math" charset="0"/>
                            </a:rPr>
                            <m:t>)</m:t>
                          </m:r>
                        </m:e>
                      </m:nary>
                      <m:r>
                        <a:rPr lang="en-US" b="0" i="1" smtClean="0">
                          <a:latin typeface="Cambria Math" charset="0"/>
                        </a:rPr>
                        <m:t>]</m:t>
                      </m:r>
                    </m:oMath>
                  </m:oMathPara>
                </a14:m>
                <a:endParaRPr lang="en-US" dirty="0"/>
              </a:p>
            </p:txBody>
          </p:sp>
        </mc:Choice>
        <mc:Fallback xmlns="">
          <p:sp>
            <p:nvSpPr>
              <p:cNvPr id="31" name="TextBox 30"/>
              <p:cNvSpPr txBox="1">
                <a:spLocks noRot="1" noChangeAspect="1" noMove="1" noResize="1" noEditPoints="1" noAdjustHandles="1" noChangeArrowheads="1" noChangeShapeType="1" noTextEdit="1"/>
              </p:cNvSpPr>
              <p:nvPr/>
            </p:nvSpPr>
            <p:spPr>
              <a:xfrm>
                <a:off x="6892480" y="3211351"/>
                <a:ext cx="5060488" cy="756233"/>
              </a:xfrm>
              <a:prstGeom prst="rect">
                <a:avLst/>
              </a:prstGeom>
              <a:blipFill rotWithShape="0">
                <a:blip r:embed="rId16"/>
                <a:stretch>
                  <a:fillRect b="-80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TextBox 31"/>
              <p:cNvSpPr txBox="1"/>
              <p:nvPr/>
            </p:nvSpPr>
            <p:spPr>
              <a:xfrm>
                <a:off x="6930803" y="4094464"/>
                <a:ext cx="1845249" cy="38363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mr-IN" b="0" i="1" smtClean="0">
                              <a:latin typeface="Cambria Math" panose="02040503050406030204" pitchFamily="18" charset="0"/>
                            </a:rPr>
                          </m:ctrlPr>
                        </m:funcPr>
                        <m:fName>
                          <m:limLow>
                            <m:limLowPr>
                              <m:ctrlPr>
                                <a:rPr lang="mr-IN" b="0" i="1" smtClean="0">
                                  <a:latin typeface="Cambria Math" panose="02040503050406030204" pitchFamily="18" charset="0"/>
                                </a:rPr>
                              </m:ctrlPr>
                            </m:limLowPr>
                            <m:e>
                              <m:r>
                                <m:rPr>
                                  <m:sty m:val="p"/>
                                </m:rPr>
                                <a:rPr lang="mr-IN" b="0" i="0" smtClean="0">
                                  <a:latin typeface="Cambria Math" charset="0"/>
                                </a:rPr>
                                <m:t>min</m:t>
                              </m:r>
                              <m:r>
                                <m:rPr>
                                  <m:sty m:val="p"/>
                                </m:rPr>
                                <a:rPr lang="en-US" b="0" i="0" smtClean="0">
                                  <a:latin typeface="Cambria Math" charset="0"/>
                                </a:rPr>
                                <m:t>imize</m:t>
                              </m:r>
                            </m:e>
                            <m:lim>
                              <m:r>
                                <a:rPr lang="en-US" b="0" i="1" smtClean="0">
                                  <a:latin typeface="Cambria Math" charset="0"/>
                                </a:rPr>
                                <m:t>𝑊</m:t>
                              </m:r>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𝑏</m:t>
                              </m:r>
                              <m:r>
                                <a:rPr lang="en-US" i="1" smtClean="0">
                                  <a:latin typeface="Cambria Math" charset="0"/>
                                  <a:ea typeface="Cambria Math" charset="0"/>
                                  <a:cs typeface="Cambria Math" charset="0"/>
                                </a:rPr>
                                <m:t> </m:t>
                              </m:r>
                            </m:lim>
                          </m:limLow>
                        </m:fName>
                        <m:e>
                          <m:r>
                            <a:rPr lang="en-US" b="0" i="1" smtClean="0">
                              <a:latin typeface="Cambria Math" charset="0"/>
                            </a:rPr>
                            <m:t> </m:t>
                          </m:r>
                          <m:r>
                            <a:rPr lang="en-US" i="1">
                              <a:latin typeface="Cambria Math" charset="0"/>
                            </a:rPr>
                            <m:t>𝐽</m:t>
                          </m:r>
                          <m:d>
                            <m:dPr>
                              <m:ctrlPr>
                                <a:rPr lang="en-US" i="1">
                                  <a:latin typeface="Cambria Math" panose="02040503050406030204" pitchFamily="18" charset="0"/>
                                </a:rPr>
                              </m:ctrlPr>
                            </m:dPr>
                            <m:e>
                              <m:r>
                                <a:rPr lang="en-US" b="0" i="1" smtClean="0">
                                  <a:latin typeface="Cambria Math" charset="0"/>
                                </a:rPr>
                                <m:t>𝑊</m:t>
                              </m:r>
                              <m:r>
                                <a:rPr lang="en-US" i="1">
                                  <a:latin typeface="Cambria Math" charset="0"/>
                                </a:rPr>
                                <m:t>,</m:t>
                              </m:r>
                              <m:r>
                                <a:rPr lang="en-US" b="0" i="1" smtClean="0">
                                  <a:latin typeface="Cambria Math" charset="0"/>
                                </a:rPr>
                                <m:t>𝑏</m:t>
                              </m:r>
                              <m:r>
                                <a:rPr lang="en-US" i="1" smtClean="0">
                                  <a:latin typeface="Cambria Math" charset="0"/>
                                </a:rPr>
                                <m:t> </m:t>
                              </m:r>
                            </m:e>
                          </m:d>
                        </m:e>
                      </m:func>
                    </m:oMath>
                  </m:oMathPara>
                </a14:m>
                <a:endParaRPr lang="en-US" dirty="0"/>
              </a:p>
            </p:txBody>
          </p:sp>
        </mc:Choice>
        <mc:Fallback xmlns="">
          <p:sp>
            <p:nvSpPr>
              <p:cNvPr id="32" name="TextBox 31"/>
              <p:cNvSpPr txBox="1">
                <a:spLocks noRot="1" noChangeAspect="1" noMove="1" noResize="1" noEditPoints="1" noAdjustHandles="1" noChangeArrowheads="1" noChangeShapeType="1" noTextEdit="1"/>
              </p:cNvSpPr>
              <p:nvPr/>
            </p:nvSpPr>
            <p:spPr>
              <a:xfrm>
                <a:off x="6930803" y="4094464"/>
                <a:ext cx="1845249" cy="383631"/>
              </a:xfrm>
              <a:prstGeom prst="rect">
                <a:avLst/>
              </a:prstGeom>
              <a:blipFill rotWithShape="0">
                <a:blip r:embed="rId17"/>
                <a:stretch>
                  <a:fillRect l="-2310" t="-104762" b="-1015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TextBox 32"/>
              <p:cNvSpPr txBox="1"/>
              <p:nvPr/>
            </p:nvSpPr>
            <p:spPr>
              <a:xfrm>
                <a:off x="6930803" y="4716051"/>
                <a:ext cx="2858924" cy="1432508"/>
              </a:xfrm>
              <a:prstGeom prst="rect">
                <a:avLst/>
              </a:prstGeom>
              <a:noFill/>
            </p:spPr>
            <p:txBody>
              <a:bodyPr wrap="none" lIns="0" tIns="0" rIns="0" bIns="0" rtlCol="0">
                <a:spAutoFit/>
              </a:bodyPr>
              <a:lstStyle/>
              <a:p>
                <a:r>
                  <a:rPr lang="en-US" dirty="0"/>
                  <a:t>r</a:t>
                </a:r>
                <a:r>
                  <a:rPr lang="en-US" b="0" dirty="0"/>
                  <a:t>epeat until convergence </a:t>
                </a:r>
                <a14:m>
                  <m:oMath xmlns:m="http://schemas.openxmlformats.org/officeDocument/2006/math">
                    <m:r>
                      <a:rPr lang="en-US" b="0" i="1" smtClean="0">
                        <a:latin typeface="Cambria Math" charset="0"/>
                      </a:rPr>
                      <m:t>{   </m:t>
                    </m:r>
                  </m:oMath>
                </a14:m>
                <a:endParaRPr lang="en-US" b="0" i="1" dirty="0">
                  <a:latin typeface="Cambria Math" charset="0"/>
                </a:endParaRPr>
              </a:p>
              <a:p>
                <a:r>
                  <a:rPr lang="en-US" b="0" dirty="0"/>
                  <a:t>       </a:t>
                </a:r>
                <a14:m>
                  <m:oMath xmlns:m="http://schemas.openxmlformats.org/officeDocument/2006/math">
                    <m:r>
                      <a:rPr lang="en-US" b="0" i="1" smtClean="0">
                        <a:latin typeface="Cambria Math" charset="0"/>
                      </a:rPr>
                      <m:t>𝑏</m:t>
                    </m:r>
                    <m:r>
                      <a:rPr lang="en-US" b="0" i="1" smtClean="0">
                        <a:latin typeface="Cambria Math" charset="0"/>
                      </a:rPr>
                      <m:t>≔</m:t>
                    </m:r>
                    <m:r>
                      <a:rPr lang="en-US" b="0" i="1" smtClean="0">
                        <a:latin typeface="Cambria Math" charset="0"/>
                      </a:rPr>
                      <m:t>𝑏</m:t>
                    </m:r>
                    <m:r>
                      <a:rPr lang="en-US" b="0" i="1" smtClean="0">
                        <a:latin typeface="Cambria Math" charset="0"/>
                      </a:rPr>
                      <m:t> −</m:t>
                    </m:r>
                    <m:r>
                      <a:rPr lang="en-US" b="0" i="1" smtClean="0">
                        <a:latin typeface="Cambria Math" charset="0"/>
                      </a:rPr>
                      <m:t>𝛼</m:t>
                    </m:r>
                    <m:f>
                      <m:fPr>
                        <m:ctrlPr>
                          <a:rPr lang="mr-IN" i="1">
                            <a:latin typeface="Cambria Math" panose="02040503050406030204" pitchFamily="18" charset="0"/>
                            <a:ea typeface="Cambria Math" charset="0"/>
                            <a:cs typeface="Cambria Math" charset="0"/>
                          </a:rPr>
                        </m:ctrlPr>
                      </m:fPr>
                      <m:num>
                        <m:r>
                          <a:rPr lang="mr-IN" i="1">
                            <a:latin typeface="Cambria Math" charset="0"/>
                            <a:ea typeface="Cambria Math" charset="0"/>
                            <a:cs typeface="Cambria Math" charset="0"/>
                          </a:rPr>
                          <m:t>𝜕</m:t>
                        </m:r>
                        <m:r>
                          <a:rPr lang="en-US" i="1">
                            <a:latin typeface="Cambria Math" charset="0"/>
                            <a:ea typeface="Cambria Math" charset="0"/>
                            <a:cs typeface="Cambria Math" charset="0"/>
                          </a:rPr>
                          <m:t> </m:t>
                        </m:r>
                      </m:num>
                      <m:den>
                        <m:r>
                          <a:rPr lang="mr-IN" i="1">
                            <a:latin typeface="Cambria Math" charset="0"/>
                            <a:ea typeface="Cambria Math" charset="0"/>
                            <a:cs typeface="Cambria Math" charset="0"/>
                          </a:rPr>
                          <m:t>𝜕</m:t>
                        </m:r>
                        <m:r>
                          <a:rPr lang="en-US" i="1">
                            <a:latin typeface="Cambria Math" charset="0"/>
                            <a:ea typeface="Cambria Math" charset="0"/>
                            <a:cs typeface="Cambria Math" charset="0"/>
                          </a:rPr>
                          <m:t>𝑏</m:t>
                        </m:r>
                      </m:den>
                    </m:f>
                    <m:r>
                      <a:rPr lang="en-US" i="1">
                        <a:latin typeface="Cambria Math" charset="0"/>
                      </a:rPr>
                      <m:t>𝐽</m:t>
                    </m:r>
                    <m:d>
                      <m:dPr>
                        <m:ctrlPr>
                          <a:rPr lang="en-US" i="1">
                            <a:latin typeface="Cambria Math" panose="02040503050406030204" pitchFamily="18" charset="0"/>
                          </a:rPr>
                        </m:ctrlPr>
                      </m:dPr>
                      <m:e>
                        <m:r>
                          <a:rPr lang="en-US" i="1">
                            <a:latin typeface="Cambria Math" charset="0"/>
                          </a:rPr>
                          <m:t>𝑊</m:t>
                        </m:r>
                        <m:r>
                          <a:rPr lang="en-US" i="1">
                            <a:latin typeface="Cambria Math" charset="0"/>
                          </a:rPr>
                          <m:t>,</m:t>
                        </m:r>
                        <m:r>
                          <a:rPr lang="en-US" i="1">
                            <a:latin typeface="Cambria Math" charset="0"/>
                          </a:rPr>
                          <m:t>𝑏</m:t>
                        </m:r>
                        <m:r>
                          <a:rPr lang="en-US" i="1">
                            <a:latin typeface="Cambria Math" charset="0"/>
                          </a:rPr>
                          <m:t> </m:t>
                        </m:r>
                      </m:e>
                    </m:d>
                  </m:oMath>
                </a14:m>
                <a:endParaRPr lang="en-US" b="0" i="1" dirty="0">
                  <a:latin typeface="Cambria Math" charset="0"/>
                </a:endParaRPr>
              </a:p>
              <a:p>
                <a:r>
                  <a:rPr lang="en-US" b="0" dirty="0"/>
                  <a:t>       </a:t>
                </a:r>
                <a14:m>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charset="0"/>
                          </a:rPr>
                          <m:t>W</m:t>
                        </m:r>
                      </m:e>
                      <m:sub>
                        <m:r>
                          <m:rPr>
                            <m:sty m:val="p"/>
                          </m:rPr>
                          <a:rPr lang="en-US" b="0" i="0" smtClean="0">
                            <a:latin typeface="Cambria Math" charset="0"/>
                          </a:rPr>
                          <m:t>j</m:t>
                        </m:r>
                      </m:sub>
                    </m:sSub>
                    <m:r>
                      <a:rPr lang="en-US" i="1">
                        <a:latin typeface="Cambria Math"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𝑗</m:t>
                        </m:r>
                      </m:sub>
                    </m:sSub>
                    <m:r>
                      <a:rPr lang="en-US" i="1">
                        <a:latin typeface="Cambria Math" charset="0"/>
                      </a:rPr>
                      <m:t>−</m:t>
                    </m:r>
                    <m:r>
                      <a:rPr lang="en-US" i="1">
                        <a:latin typeface="Cambria Math" charset="0"/>
                      </a:rPr>
                      <m:t>𝛼</m:t>
                    </m:r>
                    <m:f>
                      <m:fPr>
                        <m:ctrlPr>
                          <a:rPr lang="mr-IN" i="1">
                            <a:latin typeface="Cambria Math" panose="02040503050406030204" pitchFamily="18" charset="0"/>
                            <a:ea typeface="Cambria Math" charset="0"/>
                            <a:cs typeface="Cambria Math" charset="0"/>
                          </a:rPr>
                        </m:ctrlPr>
                      </m:fPr>
                      <m:num>
                        <m:r>
                          <a:rPr lang="mr-IN" i="1">
                            <a:latin typeface="Cambria Math" charset="0"/>
                            <a:ea typeface="Cambria Math" charset="0"/>
                            <a:cs typeface="Cambria Math" charset="0"/>
                          </a:rPr>
                          <m:t>𝜕</m:t>
                        </m:r>
                        <m:r>
                          <a:rPr lang="en-US" i="1">
                            <a:latin typeface="Cambria Math" charset="0"/>
                            <a:ea typeface="Cambria Math" charset="0"/>
                            <a:cs typeface="Cambria Math" charset="0"/>
                          </a:rPr>
                          <m:t> </m:t>
                        </m:r>
                      </m:num>
                      <m:den>
                        <m:r>
                          <a:rPr lang="mr-IN" i="1">
                            <a:latin typeface="Cambria Math" charset="0"/>
                            <a:ea typeface="Cambria Math" charset="0"/>
                            <a:cs typeface="Cambria Math" charset="0"/>
                          </a:rPr>
                          <m:t>𝜕</m:t>
                        </m:r>
                        <m:sSub>
                          <m:sSubPr>
                            <m:ctrlPr>
                              <a:rPr lang="en-US" b="0" i="1" smtClean="0">
                                <a:latin typeface="Cambria Math" panose="02040503050406030204" pitchFamily="18" charset="0"/>
                                <a:ea typeface="Cambria Math" charset="0"/>
                                <a:cs typeface="Cambria Math" charset="0"/>
                              </a:rPr>
                            </m:ctrlPr>
                          </m:sSubPr>
                          <m:e>
                            <m:r>
                              <a:rPr lang="en-US" b="0" i="1" smtClean="0">
                                <a:latin typeface="Cambria Math" charset="0"/>
                                <a:ea typeface="Cambria Math" charset="0"/>
                                <a:cs typeface="Cambria Math" charset="0"/>
                              </a:rPr>
                              <m:t>𝑊</m:t>
                            </m:r>
                          </m:e>
                          <m:sub>
                            <m:r>
                              <a:rPr lang="en-US" b="0" i="1" smtClean="0">
                                <a:latin typeface="Cambria Math" charset="0"/>
                                <a:ea typeface="Cambria Math" charset="0"/>
                                <a:cs typeface="Cambria Math" charset="0"/>
                              </a:rPr>
                              <m:t>𝑗</m:t>
                            </m:r>
                          </m:sub>
                        </m:sSub>
                      </m:den>
                    </m:f>
                    <m:r>
                      <a:rPr lang="en-US" i="1">
                        <a:latin typeface="Cambria Math" charset="0"/>
                      </a:rPr>
                      <m:t>𝐽</m:t>
                    </m:r>
                    <m:d>
                      <m:dPr>
                        <m:ctrlPr>
                          <a:rPr lang="en-US" i="1">
                            <a:latin typeface="Cambria Math" panose="02040503050406030204" pitchFamily="18" charset="0"/>
                          </a:rPr>
                        </m:ctrlPr>
                      </m:dPr>
                      <m:e>
                        <m:r>
                          <a:rPr lang="en-US" i="1">
                            <a:latin typeface="Cambria Math" charset="0"/>
                          </a:rPr>
                          <m:t>𝑊</m:t>
                        </m:r>
                        <m:r>
                          <a:rPr lang="en-US" i="1">
                            <a:latin typeface="Cambria Math" charset="0"/>
                          </a:rPr>
                          <m:t>,</m:t>
                        </m:r>
                        <m:r>
                          <a:rPr lang="en-US" i="1">
                            <a:latin typeface="Cambria Math" charset="0"/>
                          </a:rPr>
                          <m:t>𝑏</m:t>
                        </m:r>
                        <m:r>
                          <a:rPr lang="en-US" i="1">
                            <a:latin typeface="Cambria Math" charset="0"/>
                          </a:rPr>
                          <m:t> </m:t>
                        </m:r>
                      </m:e>
                    </m:d>
                  </m:oMath>
                </a14:m>
                <a:endParaRPr lang="en-US" dirty="0"/>
              </a:p>
              <a:p>
                <a:r>
                  <a:rPr lang="en-US" dirty="0"/>
                  <a:t>}</a:t>
                </a:r>
              </a:p>
            </p:txBody>
          </p:sp>
        </mc:Choice>
        <mc:Fallback xmlns="">
          <p:sp>
            <p:nvSpPr>
              <p:cNvPr id="33" name="TextBox 32"/>
              <p:cNvSpPr txBox="1">
                <a:spLocks noRot="1" noChangeAspect="1" noMove="1" noResize="1" noEditPoints="1" noAdjustHandles="1" noChangeArrowheads="1" noChangeShapeType="1" noTextEdit="1"/>
              </p:cNvSpPr>
              <p:nvPr/>
            </p:nvSpPr>
            <p:spPr>
              <a:xfrm>
                <a:off x="6930803" y="4716051"/>
                <a:ext cx="2858924" cy="1432508"/>
              </a:xfrm>
              <a:prstGeom prst="rect">
                <a:avLst/>
              </a:prstGeom>
              <a:blipFill>
                <a:blip r:embed="rId18"/>
                <a:stretch>
                  <a:fillRect l="-4867" t="-4386" b="-8772"/>
                </a:stretch>
              </a:blipFill>
            </p:spPr>
            <p:txBody>
              <a:bodyPr/>
              <a:lstStyle/>
              <a:p>
                <a:r>
                  <a:rPr lang="en-US">
                    <a:noFill/>
                  </a:rPr>
                  <a:t> </a:t>
                </a:r>
              </a:p>
            </p:txBody>
          </p:sp>
        </mc:Fallback>
      </mc:AlternateContent>
    </p:spTree>
    <p:extLst>
      <p:ext uri="{BB962C8B-B14F-4D97-AF65-F5344CB8AC3E}">
        <p14:creationId xmlns:p14="http://schemas.microsoft.com/office/powerpoint/2010/main" val="33000376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 Learning </a:t>
            </a:r>
            <a:r>
              <a:rPr lang="mr-IN" dirty="0"/>
              <a:t>–</a:t>
            </a:r>
            <a:r>
              <a:rPr lang="en-US" dirty="0"/>
              <a:t> Fully Connected Network</a:t>
            </a:r>
          </a:p>
        </p:txBody>
      </p:sp>
      <p:sp>
        <p:nvSpPr>
          <p:cNvPr id="4" name="Oval 3"/>
          <p:cNvSpPr/>
          <p:nvPr/>
        </p:nvSpPr>
        <p:spPr>
          <a:xfrm>
            <a:off x="273372" y="2838117"/>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21412212">
            <a:off x="277892" y="3521293"/>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264040" y="4217957"/>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64041" y="1851431"/>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0" name="TextBox 9"/>
              <p:cNvSpPr txBox="1"/>
              <p:nvPr/>
            </p:nvSpPr>
            <p:spPr>
              <a:xfrm>
                <a:off x="307290" y="2890584"/>
                <a:ext cx="41492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1</m:t>
                          </m:r>
                        </m:sub>
                      </m:sSub>
                    </m:oMath>
                  </m:oMathPara>
                </a14:m>
                <a:endParaRPr lang="en-US" dirty="0"/>
              </a:p>
            </p:txBody>
          </p:sp>
        </mc:Choice>
        <mc:Fallback xmlns="">
          <p:sp>
            <p:nvSpPr>
              <p:cNvPr id="10" name="TextBox 9"/>
              <p:cNvSpPr txBox="1">
                <a:spLocks noRot="1" noChangeAspect="1" noMove="1" noResize="1" noEditPoints="1" noAdjustHandles="1" noChangeArrowheads="1" noChangeShapeType="1" noTextEdit="1"/>
              </p:cNvSpPr>
              <p:nvPr/>
            </p:nvSpPr>
            <p:spPr>
              <a:xfrm>
                <a:off x="307290" y="2890584"/>
                <a:ext cx="414926" cy="276999"/>
              </a:xfrm>
              <a:prstGeom prst="rect">
                <a:avLst/>
              </a:prstGeom>
              <a:blipFill>
                <a:blip r:embed="rId3"/>
                <a:stretch>
                  <a:fillRect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247989" y="3577068"/>
                <a:ext cx="481258"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2</m:t>
                          </m:r>
                        </m:sub>
                      </m:sSub>
                    </m:oMath>
                  </m:oMathPara>
                </a14:m>
                <a:endParaRPr lang="en-US" dirty="0"/>
              </a:p>
            </p:txBody>
          </p:sp>
        </mc:Choice>
        <mc:Fallback xmlns="">
          <p:sp>
            <p:nvSpPr>
              <p:cNvPr id="11" name="TextBox 10"/>
              <p:cNvSpPr txBox="1">
                <a:spLocks noRot="1" noChangeAspect="1" noMove="1" noResize="1" noEditPoints="1" noAdjustHandles="1" noChangeArrowheads="1" noChangeShapeType="1" noTextEdit="1"/>
              </p:cNvSpPr>
              <p:nvPr/>
            </p:nvSpPr>
            <p:spPr>
              <a:xfrm>
                <a:off x="247989" y="3577068"/>
                <a:ext cx="481258" cy="276999"/>
              </a:xfrm>
              <a:prstGeom prst="rect">
                <a:avLst/>
              </a:prstGeom>
              <a:blipFill>
                <a:blip r:embed="rId4"/>
                <a:stretch>
                  <a:fillRect b="-1363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p:cNvSpPr txBox="1"/>
              <p:nvPr/>
            </p:nvSpPr>
            <p:spPr>
              <a:xfrm>
                <a:off x="300781" y="4272797"/>
                <a:ext cx="38554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3</m:t>
                          </m:r>
                        </m:sub>
                      </m:sSub>
                    </m:oMath>
                  </m:oMathPara>
                </a14:m>
                <a:endParaRPr lang="en-US" dirty="0"/>
              </a:p>
            </p:txBody>
          </p:sp>
        </mc:Choice>
        <mc:Fallback xmlns="">
          <p:sp>
            <p:nvSpPr>
              <p:cNvPr id="12" name="TextBox 11"/>
              <p:cNvSpPr txBox="1">
                <a:spLocks noRot="1" noChangeAspect="1" noMove="1" noResize="1" noEditPoints="1" noAdjustHandles="1" noChangeArrowheads="1" noChangeShapeType="1" noTextEdit="1"/>
              </p:cNvSpPr>
              <p:nvPr/>
            </p:nvSpPr>
            <p:spPr>
              <a:xfrm>
                <a:off x="300781" y="4272797"/>
                <a:ext cx="385546" cy="276999"/>
              </a:xfrm>
              <a:prstGeom prst="rect">
                <a:avLst/>
              </a:prstGeom>
              <a:blipFill>
                <a:blip r:embed="rId5"/>
                <a:stretch>
                  <a:fillRect b="-1363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p:cNvSpPr txBox="1"/>
              <p:nvPr/>
            </p:nvSpPr>
            <p:spPr>
              <a:xfrm>
                <a:off x="336036" y="1930979"/>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3" name="TextBox 12"/>
              <p:cNvSpPr txBox="1">
                <a:spLocks noRot="1" noChangeAspect="1" noMove="1" noResize="1" noEditPoints="1" noAdjustHandles="1" noChangeArrowheads="1" noChangeShapeType="1" noTextEdit="1"/>
              </p:cNvSpPr>
              <p:nvPr/>
            </p:nvSpPr>
            <p:spPr>
              <a:xfrm>
                <a:off x="336036" y="1930979"/>
                <a:ext cx="315035" cy="276999"/>
              </a:xfrm>
              <a:prstGeom prst="rect">
                <a:avLst/>
              </a:prstGeom>
              <a:blipFill>
                <a:blip r:embed="rId6"/>
                <a:stretch>
                  <a:fillRect b="-4348"/>
                </a:stretch>
              </a:blipFill>
            </p:spPr>
            <p:txBody>
              <a:bodyPr/>
              <a:lstStyle/>
              <a:p>
                <a:r>
                  <a:rPr lang="en-US">
                    <a:noFill/>
                  </a:rPr>
                  <a:t> </a:t>
                </a:r>
              </a:p>
            </p:txBody>
          </p:sp>
        </mc:Fallback>
      </mc:AlternateContent>
      <p:sp>
        <p:nvSpPr>
          <p:cNvPr id="19" name="Oval 18"/>
          <p:cNvSpPr/>
          <p:nvPr/>
        </p:nvSpPr>
        <p:spPr>
          <a:xfrm>
            <a:off x="11539446" y="2772084"/>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0" name="TextBox 19"/>
              <p:cNvSpPr txBox="1"/>
              <p:nvPr/>
            </p:nvSpPr>
            <p:spPr>
              <a:xfrm>
                <a:off x="11519567" y="2833373"/>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charset="0"/>
                                </a:rPr>
                                <m:t>1</m:t>
                              </m:r>
                            </m:sub>
                          </m:sSub>
                        </m:e>
                      </m:acc>
                    </m:oMath>
                  </m:oMathPara>
                </a14:m>
                <a:endParaRPr lang="en-US" dirty="0"/>
              </a:p>
            </p:txBody>
          </p:sp>
        </mc:Choice>
        <mc:Fallback xmlns="">
          <p:sp>
            <p:nvSpPr>
              <p:cNvPr id="20" name="TextBox 19"/>
              <p:cNvSpPr txBox="1">
                <a:spLocks noRot="1" noChangeAspect="1" noMove="1" noResize="1" noEditPoints="1" noAdjustHandles="1" noChangeArrowheads="1" noChangeShapeType="1" noTextEdit="1"/>
              </p:cNvSpPr>
              <p:nvPr/>
            </p:nvSpPr>
            <p:spPr>
              <a:xfrm>
                <a:off x="11519567" y="2833373"/>
                <a:ext cx="440568" cy="286040"/>
              </a:xfrm>
              <a:prstGeom prst="rect">
                <a:avLst/>
              </a:prstGeom>
              <a:blipFill>
                <a:blip r:embed="rId7"/>
                <a:stretch>
                  <a:fillRect t="-12500" b="-20833"/>
                </a:stretch>
              </a:blipFill>
            </p:spPr>
            <p:txBody>
              <a:bodyPr/>
              <a:lstStyle/>
              <a:p>
                <a:r>
                  <a:rPr lang="en-US">
                    <a:noFill/>
                  </a:rPr>
                  <a:t> </a:t>
                </a:r>
              </a:p>
            </p:txBody>
          </p:sp>
        </mc:Fallback>
      </mc:AlternateContent>
      <p:cxnSp>
        <p:nvCxnSpPr>
          <p:cNvPr id="27" name="Straight Arrow Connector 26"/>
          <p:cNvCxnSpPr/>
          <p:nvPr/>
        </p:nvCxnSpPr>
        <p:spPr>
          <a:xfrm>
            <a:off x="11062975" y="3916106"/>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11514570" y="3696591"/>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9" name="TextBox 28"/>
              <p:cNvSpPr txBox="1"/>
              <p:nvPr/>
            </p:nvSpPr>
            <p:spPr>
              <a:xfrm>
                <a:off x="11494691" y="3757880"/>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charset="0"/>
                                </a:rPr>
                                <m:t>2</m:t>
                              </m:r>
                            </m:sub>
                          </m:sSub>
                        </m:e>
                      </m:acc>
                    </m:oMath>
                  </m:oMathPara>
                </a14:m>
                <a:endParaRPr lang="en-US" dirty="0"/>
              </a:p>
            </p:txBody>
          </p:sp>
        </mc:Choice>
        <mc:Fallback xmlns="">
          <p:sp>
            <p:nvSpPr>
              <p:cNvPr id="29" name="TextBox 28"/>
              <p:cNvSpPr txBox="1">
                <a:spLocks noRot="1" noChangeAspect="1" noMove="1" noResize="1" noEditPoints="1" noAdjustHandles="1" noChangeArrowheads="1" noChangeShapeType="1" noTextEdit="1"/>
              </p:cNvSpPr>
              <p:nvPr/>
            </p:nvSpPr>
            <p:spPr>
              <a:xfrm>
                <a:off x="11494691" y="3757880"/>
                <a:ext cx="440568" cy="286040"/>
              </a:xfrm>
              <a:prstGeom prst="rect">
                <a:avLst/>
              </a:prstGeom>
              <a:blipFill>
                <a:blip r:embed="rId8"/>
                <a:stretch>
                  <a:fillRect t="-13043" b="-21739"/>
                </a:stretch>
              </a:blipFill>
            </p:spPr>
            <p:txBody>
              <a:bodyPr/>
              <a:lstStyle/>
              <a:p>
                <a:r>
                  <a:rPr lang="en-US">
                    <a:noFill/>
                  </a:rPr>
                  <a:t> </a:t>
                </a:r>
              </a:p>
            </p:txBody>
          </p:sp>
        </mc:Fallback>
      </mc:AlternateContent>
      <p:sp>
        <p:nvSpPr>
          <p:cNvPr id="37" name="Oval 36"/>
          <p:cNvSpPr/>
          <p:nvPr/>
        </p:nvSpPr>
        <p:spPr>
          <a:xfrm>
            <a:off x="11511743" y="4590278"/>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8" name="TextBox 37"/>
              <p:cNvSpPr txBox="1"/>
              <p:nvPr/>
            </p:nvSpPr>
            <p:spPr>
              <a:xfrm>
                <a:off x="11511743" y="4637984"/>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charset="0"/>
                                </a:rPr>
                                <m:t>3</m:t>
                              </m:r>
                            </m:sub>
                          </m:sSub>
                        </m:e>
                      </m:acc>
                    </m:oMath>
                  </m:oMathPara>
                </a14:m>
                <a:endParaRPr lang="en-US" dirty="0"/>
              </a:p>
            </p:txBody>
          </p:sp>
        </mc:Choice>
        <mc:Fallback xmlns="">
          <p:sp>
            <p:nvSpPr>
              <p:cNvPr id="38" name="TextBox 37"/>
              <p:cNvSpPr txBox="1">
                <a:spLocks noRot="1" noChangeAspect="1" noMove="1" noResize="1" noEditPoints="1" noAdjustHandles="1" noChangeArrowheads="1" noChangeShapeType="1" noTextEdit="1"/>
              </p:cNvSpPr>
              <p:nvPr/>
            </p:nvSpPr>
            <p:spPr>
              <a:xfrm>
                <a:off x="11511743" y="4637984"/>
                <a:ext cx="440568" cy="286040"/>
              </a:xfrm>
              <a:prstGeom prst="rect">
                <a:avLst/>
              </a:prstGeom>
              <a:blipFill>
                <a:blip r:embed="rId9"/>
                <a:stretch>
                  <a:fillRect t="-12500" b="-20833"/>
                </a:stretch>
              </a:blipFill>
            </p:spPr>
            <p:txBody>
              <a:bodyPr/>
              <a:lstStyle/>
              <a:p>
                <a:r>
                  <a:rPr lang="en-US">
                    <a:noFill/>
                  </a:rPr>
                  <a:t> </a:t>
                </a:r>
              </a:p>
            </p:txBody>
          </p:sp>
        </mc:Fallback>
      </mc:AlternateContent>
      <p:sp>
        <p:nvSpPr>
          <p:cNvPr id="51" name="Frame 50"/>
          <p:cNvSpPr/>
          <p:nvPr/>
        </p:nvSpPr>
        <p:spPr>
          <a:xfrm>
            <a:off x="10417001" y="2470353"/>
            <a:ext cx="626042" cy="2777031"/>
          </a:xfrm>
          <a:prstGeom prst="frame">
            <a:avLst/>
          </a:prstGeom>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1" name="Oval 130"/>
          <p:cNvSpPr/>
          <p:nvPr/>
        </p:nvSpPr>
        <p:spPr>
          <a:xfrm>
            <a:off x="2550377" y="1851431"/>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2" name="TextBox 131"/>
              <p:cNvSpPr txBox="1"/>
              <p:nvPr/>
            </p:nvSpPr>
            <p:spPr>
              <a:xfrm>
                <a:off x="2622372" y="1930979"/>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32" name="TextBox 131"/>
              <p:cNvSpPr txBox="1">
                <a:spLocks noRot="1" noChangeAspect="1" noMove="1" noResize="1" noEditPoints="1" noAdjustHandles="1" noChangeArrowheads="1" noChangeShapeType="1" noTextEdit="1"/>
              </p:cNvSpPr>
              <p:nvPr/>
            </p:nvSpPr>
            <p:spPr>
              <a:xfrm>
                <a:off x="2622372" y="1930979"/>
                <a:ext cx="315035" cy="276999"/>
              </a:xfrm>
              <a:prstGeom prst="rect">
                <a:avLst/>
              </a:prstGeom>
              <a:blipFill>
                <a:blip r:embed="rId6"/>
                <a:stretch>
                  <a:fillRect b="-4348"/>
                </a:stretch>
              </a:blipFill>
            </p:spPr>
            <p:txBody>
              <a:bodyPr/>
              <a:lstStyle/>
              <a:p>
                <a:r>
                  <a:rPr lang="en-US">
                    <a:noFill/>
                  </a:rPr>
                  <a:t> </a:t>
                </a:r>
              </a:p>
            </p:txBody>
          </p:sp>
        </mc:Fallback>
      </mc:AlternateContent>
      <p:sp>
        <p:nvSpPr>
          <p:cNvPr id="133" name="Oval 132"/>
          <p:cNvSpPr/>
          <p:nvPr/>
        </p:nvSpPr>
        <p:spPr>
          <a:xfrm>
            <a:off x="4609975" y="1852815"/>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4" name="TextBox 133"/>
              <p:cNvSpPr txBox="1"/>
              <p:nvPr/>
            </p:nvSpPr>
            <p:spPr>
              <a:xfrm>
                <a:off x="4681970" y="1932363"/>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34" name="TextBox 133"/>
              <p:cNvSpPr txBox="1">
                <a:spLocks noRot="1" noChangeAspect="1" noMove="1" noResize="1" noEditPoints="1" noAdjustHandles="1" noChangeArrowheads="1" noChangeShapeType="1" noTextEdit="1"/>
              </p:cNvSpPr>
              <p:nvPr/>
            </p:nvSpPr>
            <p:spPr>
              <a:xfrm>
                <a:off x="4681970" y="1932363"/>
                <a:ext cx="315035" cy="276999"/>
              </a:xfrm>
              <a:prstGeom prst="rect">
                <a:avLst/>
              </a:prstGeom>
              <a:blipFill>
                <a:blip r:embed="rId10"/>
                <a:stretch>
                  <a:fillRect b="-4348"/>
                </a:stretch>
              </a:blipFill>
            </p:spPr>
            <p:txBody>
              <a:bodyPr/>
              <a:lstStyle/>
              <a:p>
                <a:r>
                  <a:rPr lang="en-US">
                    <a:noFill/>
                  </a:rPr>
                  <a:t> </a:t>
                </a:r>
              </a:p>
            </p:txBody>
          </p:sp>
        </mc:Fallback>
      </mc:AlternateContent>
      <p:sp>
        <p:nvSpPr>
          <p:cNvPr id="135" name="Oval 134"/>
          <p:cNvSpPr/>
          <p:nvPr/>
        </p:nvSpPr>
        <p:spPr>
          <a:xfrm>
            <a:off x="6705442" y="1846469"/>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6" name="TextBox 135"/>
              <p:cNvSpPr txBox="1"/>
              <p:nvPr/>
            </p:nvSpPr>
            <p:spPr>
              <a:xfrm>
                <a:off x="6777437" y="1926017"/>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36" name="TextBox 135"/>
              <p:cNvSpPr txBox="1">
                <a:spLocks noRot="1" noChangeAspect="1" noMove="1" noResize="1" noEditPoints="1" noAdjustHandles="1" noChangeArrowheads="1" noChangeShapeType="1" noTextEdit="1"/>
              </p:cNvSpPr>
              <p:nvPr/>
            </p:nvSpPr>
            <p:spPr>
              <a:xfrm>
                <a:off x="6777437" y="1926017"/>
                <a:ext cx="315035" cy="276999"/>
              </a:xfrm>
              <a:prstGeom prst="rect">
                <a:avLst/>
              </a:prstGeom>
              <a:blipFill>
                <a:blip r:embed="rId11"/>
                <a:stretch>
                  <a:fillRect b="-4545"/>
                </a:stretch>
              </a:blipFill>
            </p:spPr>
            <p:txBody>
              <a:bodyPr/>
              <a:lstStyle/>
              <a:p>
                <a:r>
                  <a:rPr lang="en-US">
                    <a:noFill/>
                  </a:rPr>
                  <a:t> </a:t>
                </a:r>
              </a:p>
            </p:txBody>
          </p:sp>
        </mc:Fallback>
      </mc:AlternateContent>
      <p:sp>
        <p:nvSpPr>
          <p:cNvPr id="137" name="Oval 136"/>
          <p:cNvSpPr/>
          <p:nvPr/>
        </p:nvSpPr>
        <p:spPr>
          <a:xfrm>
            <a:off x="8679598" y="1922292"/>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8" name="TextBox 137"/>
              <p:cNvSpPr txBox="1"/>
              <p:nvPr/>
            </p:nvSpPr>
            <p:spPr>
              <a:xfrm>
                <a:off x="8751593" y="2001840"/>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38" name="TextBox 137"/>
              <p:cNvSpPr txBox="1">
                <a:spLocks noRot="1" noChangeAspect="1" noMove="1" noResize="1" noEditPoints="1" noAdjustHandles="1" noChangeArrowheads="1" noChangeShapeType="1" noTextEdit="1"/>
              </p:cNvSpPr>
              <p:nvPr/>
            </p:nvSpPr>
            <p:spPr>
              <a:xfrm>
                <a:off x="8751593" y="2001840"/>
                <a:ext cx="315035" cy="276999"/>
              </a:xfrm>
              <a:prstGeom prst="rect">
                <a:avLst/>
              </a:prstGeom>
              <a:blipFill>
                <a:blip r:embed="rId12"/>
                <a:stretch>
                  <a:fillRect b="-4545"/>
                </a:stretch>
              </a:blipFill>
            </p:spPr>
            <p:txBody>
              <a:bodyPr/>
              <a:lstStyle/>
              <a:p>
                <a:r>
                  <a:rPr lang="en-US">
                    <a:noFill/>
                  </a:rPr>
                  <a:t> </a:t>
                </a:r>
              </a:p>
            </p:txBody>
          </p:sp>
        </mc:Fallback>
      </mc:AlternateContent>
      <p:cxnSp>
        <p:nvCxnSpPr>
          <p:cNvPr id="141" name="Straight Arrow Connector 140"/>
          <p:cNvCxnSpPr/>
          <p:nvPr/>
        </p:nvCxnSpPr>
        <p:spPr>
          <a:xfrm flipH="1" flipV="1">
            <a:off x="5327656" y="5372383"/>
            <a:ext cx="278818" cy="3233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6" name="Oval 145"/>
          <p:cNvSpPr/>
          <p:nvPr/>
        </p:nvSpPr>
        <p:spPr>
          <a:xfrm>
            <a:off x="2216438" y="3765354"/>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8" name="TextBox 147"/>
              <p:cNvSpPr txBox="1"/>
              <p:nvPr/>
            </p:nvSpPr>
            <p:spPr>
              <a:xfrm>
                <a:off x="2308845" y="3819501"/>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48" name="TextBox 147"/>
              <p:cNvSpPr txBox="1">
                <a:spLocks noRot="1" noChangeAspect="1" noMove="1" noResize="1" noEditPoints="1" noAdjustHandles="1" noChangeArrowheads="1" noChangeShapeType="1" noTextEdit="1"/>
              </p:cNvSpPr>
              <p:nvPr/>
            </p:nvSpPr>
            <p:spPr>
              <a:xfrm>
                <a:off x="2308845" y="3819501"/>
                <a:ext cx="144270" cy="184666"/>
              </a:xfrm>
              <a:prstGeom prst="rect">
                <a:avLst/>
              </a:prstGeom>
              <a:blipFill>
                <a:blip r:embed="rId14"/>
                <a:stretch>
                  <a:fillRect l="-33333" r="-33333" b="-33333"/>
                </a:stretch>
              </a:blipFill>
            </p:spPr>
            <p:txBody>
              <a:bodyPr/>
              <a:lstStyle/>
              <a:p>
                <a:r>
                  <a:rPr lang="en-US">
                    <a:noFill/>
                  </a:rPr>
                  <a:t> </a:t>
                </a:r>
              </a:p>
            </p:txBody>
          </p:sp>
        </mc:Fallback>
      </mc:AlternateContent>
      <p:grpSp>
        <p:nvGrpSpPr>
          <p:cNvPr id="149" name="Group 148"/>
          <p:cNvGrpSpPr/>
          <p:nvPr/>
        </p:nvGrpSpPr>
        <p:grpSpPr>
          <a:xfrm>
            <a:off x="2597023" y="3778472"/>
            <a:ext cx="288105" cy="276352"/>
            <a:chOff x="9781110" y="4540757"/>
            <a:chExt cx="906465" cy="938158"/>
          </a:xfrm>
        </p:grpSpPr>
        <p:sp>
          <p:nvSpPr>
            <p:cNvPr id="150" name="Oval 149"/>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2" name="Oval 151"/>
          <p:cNvSpPr/>
          <p:nvPr/>
        </p:nvSpPr>
        <p:spPr>
          <a:xfrm>
            <a:off x="2186622" y="3519346"/>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4" name="Straight Connector 153"/>
          <p:cNvCxnSpPr>
            <a:endCxn id="152" idx="4"/>
          </p:cNvCxnSpPr>
          <p:nvPr/>
        </p:nvCxnSpPr>
        <p:spPr>
          <a:xfrm flipH="1">
            <a:off x="2550784" y="3517104"/>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56" name="Oval 155"/>
          <p:cNvSpPr/>
          <p:nvPr/>
        </p:nvSpPr>
        <p:spPr>
          <a:xfrm>
            <a:off x="2212262" y="2835536"/>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7" name="TextBox 156"/>
              <p:cNvSpPr txBox="1"/>
              <p:nvPr/>
            </p:nvSpPr>
            <p:spPr>
              <a:xfrm>
                <a:off x="2304669" y="2889683"/>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57" name="TextBox 156"/>
              <p:cNvSpPr txBox="1">
                <a:spLocks noRot="1" noChangeAspect="1" noMove="1" noResize="1" noEditPoints="1" noAdjustHandles="1" noChangeArrowheads="1" noChangeShapeType="1" noTextEdit="1"/>
              </p:cNvSpPr>
              <p:nvPr/>
            </p:nvSpPr>
            <p:spPr>
              <a:xfrm>
                <a:off x="2304669" y="2889683"/>
                <a:ext cx="144270" cy="184666"/>
              </a:xfrm>
              <a:prstGeom prst="rect">
                <a:avLst/>
              </a:prstGeom>
              <a:blipFill>
                <a:blip r:embed="rId15"/>
                <a:stretch>
                  <a:fillRect l="-23077" t="-7143" r="-30769" b="-35714"/>
                </a:stretch>
              </a:blipFill>
            </p:spPr>
            <p:txBody>
              <a:bodyPr/>
              <a:lstStyle/>
              <a:p>
                <a:r>
                  <a:rPr lang="en-US">
                    <a:noFill/>
                  </a:rPr>
                  <a:t> </a:t>
                </a:r>
              </a:p>
            </p:txBody>
          </p:sp>
        </mc:Fallback>
      </mc:AlternateContent>
      <p:grpSp>
        <p:nvGrpSpPr>
          <p:cNvPr id="158" name="Group 157"/>
          <p:cNvGrpSpPr/>
          <p:nvPr/>
        </p:nvGrpSpPr>
        <p:grpSpPr>
          <a:xfrm>
            <a:off x="2592847" y="2848654"/>
            <a:ext cx="288105" cy="276352"/>
            <a:chOff x="9781110" y="4540757"/>
            <a:chExt cx="906465" cy="938158"/>
          </a:xfrm>
        </p:grpSpPr>
        <p:sp>
          <p:nvSpPr>
            <p:cNvPr id="159" name="Oval 158"/>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Freeform 159"/>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Oval 160"/>
          <p:cNvSpPr/>
          <p:nvPr/>
        </p:nvSpPr>
        <p:spPr>
          <a:xfrm>
            <a:off x="2182446" y="2589528"/>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2" name="Straight Connector 161"/>
          <p:cNvCxnSpPr/>
          <p:nvPr/>
        </p:nvCxnSpPr>
        <p:spPr>
          <a:xfrm flipH="1">
            <a:off x="2546608" y="2587286"/>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63" name="Oval 162"/>
          <p:cNvSpPr/>
          <p:nvPr/>
        </p:nvSpPr>
        <p:spPr>
          <a:xfrm>
            <a:off x="2207644" y="4700122"/>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4" name="TextBox 163"/>
              <p:cNvSpPr txBox="1"/>
              <p:nvPr/>
            </p:nvSpPr>
            <p:spPr>
              <a:xfrm>
                <a:off x="2300051" y="4754269"/>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64" name="TextBox 163"/>
              <p:cNvSpPr txBox="1">
                <a:spLocks noRot="1" noChangeAspect="1" noMove="1" noResize="1" noEditPoints="1" noAdjustHandles="1" noChangeArrowheads="1" noChangeShapeType="1" noTextEdit="1"/>
              </p:cNvSpPr>
              <p:nvPr/>
            </p:nvSpPr>
            <p:spPr>
              <a:xfrm>
                <a:off x="2300051" y="4754269"/>
                <a:ext cx="144270" cy="184666"/>
              </a:xfrm>
              <a:prstGeom prst="rect">
                <a:avLst/>
              </a:prstGeom>
              <a:blipFill>
                <a:blip r:embed="rId16"/>
                <a:stretch>
                  <a:fillRect l="-33333" r="-33333" b="-31250"/>
                </a:stretch>
              </a:blipFill>
            </p:spPr>
            <p:txBody>
              <a:bodyPr/>
              <a:lstStyle/>
              <a:p>
                <a:r>
                  <a:rPr lang="en-US">
                    <a:noFill/>
                  </a:rPr>
                  <a:t> </a:t>
                </a:r>
              </a:p>
            </p:txBody>
          </p:sp>
        </mc:Fallback>
      </mc:AlternateContent>
      <p:grpSp>
        <p:nvGrpSpPr>
          <p:cNvPr id="165" name="Group 164"/>
          <p:cNvGrpSpPr/>
          <p:nvPr/>
        </p:nvGrpSpPr>
        <p:grpSpPr>
          <a:xfrm>
            <a:off x="2588229" y="4713240"/>
            <a:ext cx="288105" cy="276352"/>
            <a:chOff x="9781110" y="4540757"/>
            <a:chExt cx="906465" cy="938158"/>
          </a:xfrm>
        </p:grpSpPr>
        <p:sp>
          <p:nvSpPr>
            <p:cNvPr id="166" name="Oval 165"/>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8" name="Oval 167"/>
          <p:cNvSpPr/>
          <p:nvPr/>
        </p:nvSpPr>
        <p:spPr>
          <a:xfrm>
            <a:off x="2177828" y="4454114"/>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9" name="Straight Connector 168"/>
          <p:cNvCxnSpPr/>
          <p:nvPr/>
        </p:nvCxnSpPr>
        <p:spPr>
          <a:xfrm flipH="1">
            <a:off x="2541990" y="4451872"/>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70" name="Oval 169"/>
          <p:cNvSpPr/>
          <p:nvPr/>
        </p:nvSpPr>
        <p:spPr>
          <a:xfrm>
            <a:off x="4385448" y="3765354"/>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1" name="TextBox 170"/>
              <p:cNvSpPr txBox="1"/>
              <p:nvPr/>
            </p:nvSpPr>
            <p:spPr>
              <a:xfrm>
                <a:off x="4477855" y="3819501"/>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71" name="TextBox 170"/>
              <p:cNvSpPr txBox="1">
                <a:spLocks noRot="1" noChangeAspect="1" noMove="1" noResize="1" noEditPoints="1" noAdjustHandles="1" noChangeArrowheads="1" noChangeShapeType="1" noTextEdit="1"/>
              </p:cNvSpPr>
              <p:nvPr/>
            </p:nvSpPr>
            <p:spPr>
              <a:xfrm>
                <a:off x="4477855" y="3819501"/>
                <a:ext cx="144270" cy="184666"/>
              </a:xfrm>
              <a:prstGeom prst="rect">
                <a:avLst/>
              </a:prstGeom>
              <a:blipFill>
                <a:blip r:embed="rId15"/>
                <a:stretch>
                  <a:fillRect l="-33333" r="-33333" b="-33333"/>
                </a:stretch>
              </a:blipFill>
            </p:spPr>
            <p:txBody>
              <a:bodyPr/>
              <a:lstStyle/>
              <a:p>
                <a:r>
                  <a:rPr lang="en-US">
                    <a:noFill/>
                  </a:rPr>
                  <a:t> </a:t>
                </a:r>
              </a:p>
            </p:txBody>
          </p:sp>
        </mc:Fallback>
      </mc:AlternateContent>
      <p:grpSp>
        <p:nvGrpSpPr>
          <p:cNvPr id="172" name="Group 171"/>
          <p:cNvGrpSpPr/>
          <p:nvPr/>
        </p:nvGrpSpPr>
        <p:grpSpPr>
          <a:xfrm>
            <a:off x="4766033" y="3778472"/>
            <a:ext cx="288105" cy="276352"/>
            <a:chOff x="9781110" y="4540757"/>
            <a:chExt cx="906465" cy="938158"/>
          </a:xfrm>
        </p:grpSpPr>
        <p:sp>
          <p:nvSpPr>
            <p:cNvPr id="173" name="Oval 172"/>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5" name="Oval 174"/>
          <p:cNvSpPr/>
          <p:nvPr/>
        </p:nvSpPr>
        <p:spPr>
          <a:xfrm>
            <a:off x="4355632" y="3519346"/>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6" name="Straight Connector 175"/>
          <p:cNvCxnSpPr/>
          <p:nvPr/>
        </p:nvCxnSpPr>
        <p:spPr>
          <a:xfrm flipH="1">
            <a:off x="4719794" y="3517104"/>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77" name="Oval 176"/>
          <p:cNvSpPr/>
          <p:nvPr/>
        </p:nvSpPr>
        <p:spPr>
          <a:xfrm>
            <a:off x="4381272" y="2835536"/>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8" name="TextBox 177"/>
              <p:cNvSpPr txBox="1"/>
              <p:nvPr/>
            </p:nvSpPr>
            <p:spPr>
              <a:xfrm>
                <a:off x="4473679" y="2889683"/>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78" name="TextBox 177"/>
              <p:cNvSpPr txBox="1">
                <a:spLocks noRot="1" noChangeAspect="1" noMove="1" noResize="1" noEditPoints="1" noAdjustHandles="1" noChangeArrowheads="1" noChangeShapeType="1" noTextEdit="1"/>
              </p:cNvSpPr>
              <p:nvPr/>
            </p:nvSpPr>
            <p:spPr>
              <a:xfrm>
                <a:off x="4473679" y="2889683"/>
                <a:ext cx="144270" cy="184666"/>
              </a:xfrm>
              <a:prstGeom prst="rect">
                <a:avLst/>
              </a:prstGeom>
              <a:blipFill>
                <a:blip r:embed="rId17"/>
                <a:stretch>
                  <a:fillRect l="-23077" t="-7143" r="-23077" b="-35714"/>
                </a:stretch>
              </a:blipFill>
            </p:spPr>
            <p:txBody>
              <a:bodyPr/>
              <a:lstStyle/>
              <a:p>
                <a:r>
                  <a:rPr lang="en-US">
                    <a:noFill/>
                  </a:rPr>
                  <a:t> </a:t>
                </a:r>
              </a:p>
            </p:txBody>
          </p:sp>
        </mc:Fallback>
      </mc:AlternateContent>
      <p:grpSp>
        <p:nvGrpSpPr>
          <p:cNvPr id="179" name="Group 178"/>
          <p:cNvGrpSpPr/>
          <p:nvPr/>
        </p:nvGrpSpPr>
        <p:grpSpPr>
          <a:xfrm>
            <a:off x="4761857" y="2848654"/>
            <a:ext cx="288105" cy="276352"/>
            <a:chOff x="9781110" y="4540757"/>
            <a:chExt cx="906465" cy="938158"/>
          </a:xfrm>
        </p:grpSpPr>
        <p:sp>
          <p:nvSpPr>
            <p:cNvPr id="180" name="Oval 179"/>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Freeform 180"/>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2" name="Oval 181"/>
          <p:cNvSpPr/>
          <p:nvPr/>
        </p:nvSpPr>
        <p:spPr>
          <a:xfrm>
            <a:off x="4351456" y="2589528"/>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3" name="Straight Connector 182"/>
          <p:cNvCxnSpPr/>
          <p:nvPr/>
        </p:nvCxnSpPr>
        <p:spPr>
          <a:xfrm flipH="1">
            <a:off x="4715618" y="2587286"/>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84" name="Oval 183"/>
          <p:cNvSpPr/>
          <p:nvPr/>
        </p:nvSpPr>
        <p:spPr>
          <a:xfrm>
            <a:off x="4376654" y="4700122"/>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85" name="TextBox 184"/>
              <p:cNvSpPr txBox="1"/>
              <p:nvPr/>
            </p:nvSpPr>
            <p:spPr>
              <a:xfrm>
                <a:off x="4469061" y="4754269"/>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85" name="TextBox 184"/>
              <p:cNvSpPr txBox="1">
                <a:spLocks noRot="1" noChangeAspect="1" noMove="1" noResize="1" noEditPoints="1" noAdjustHandles="1" noChangeArrowheads="1" noChangeShapeType="1" noTextEdit="1"/>
              </p:cNvSpPr>
              <p:nvPr/>
            </p:nvSpPr>
            <p:spPr>
              <a:xfrm>
                <a:off x="4469061" y="4754269"/>
                <a:ext cx="144270" cy="184666"/>
              </a:xfrm>
              <a:prstGeom prst="rect">
                <a:avLst/>
              </a:prstGeom>
              <a:blipFill>
                <a:blip r:embed="rId18"/>
                <a:stretch>
                  <a:fillRect l="-33333" r="-33333" b="-31250"/>
                </a:stretch>
              </a:blipFill>
            </p:spPr>
            <p:txBody>
              <a:bodyPr/>
              <a:lstStyle/>
              <a:p>
                <a:r>
                  <a:rPr lang="en-US">
                    <a:noFill/>
                  </a:rPr>
                  <a:t> </a:t>
                </a:r>
              </a:p>
            </p:txBody>
          </p:sp>
        </mc:Fallback>
      </mc:AlternateContent>
      <p:grpSp>
        <p:nvGrpSpPr>
          <p:cNvPr id="186" name="Group 185"/>
          <p:cNvGrpSpPr/>
          <p:nvPr/>
        </p:nvGrpSpPr>
        <p:grpSpPr>
          <a:xfrm>
            <a:off x="4757239" y="4713240"/>
            <a:ext cx="288105" cy="276352"/>
            <a:chOff x="9781110" y="4540757"/>
            <a:chExt cx="906465" cy="938158"/>
          </a:xfrm>
        </p:grpSpPr>
        <p:sp>
          <p:nvSpPr>
            <p:cNvPr id="187" name="Oval 186"/>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9" name="Oval 188"/>
          <p:cNvSpPr/>
          <p:nvPr/>
        </p:nvSpPr>
        <p:spPr>
          <a:xfrm>
            <a:off x="4346838" y="4454114"/>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0" name="Straight Connector 189"/>
          <p:cNvCxnSpPr/>
          <p:nvPr/>
        </p:nvCxnSpPr>
        <p:spPr>
          <a:xfrm flipH="1">
            <a:off x="4711000" y="4451872"/>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12" name="Oval 211"/>
          <p:cNvSpPr/>
          <p:nvPr/>
        </p:nvSpPr>
        <p:spPr>
          <a:xfrm>
            <a:off x="6304208" y="3729863"/>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13" name="TextBox 212"/>
              <p:cNvSpPr txBox="1"/>
              <p:nvPr/>
            </p:nvSpPr>
            <p:spPr>
              <a:xfrm>
                <a:off x="6396615" y="3784010"/>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13" name="TextBox 212"/>
              <p:cNvSpPr txBox="1">
                <a:spLocks noRot="1" noChangeAspect="1" noMove="1" noResize="1" noEditPoints="1" noAdjustHandles="1" noChangeArrowheads="1" noChangeShapeType="1" noTextEdit="1"/>
              </p:cNvSpPr>
              <p:nvPr/>
            </p:nvSpPr>
            <p:spPr>
              <a:xfrm>
                <a:off x="6396615" y="3784010"/>
                <a:ext cx="144270" cy="184666"/>
              </a:xfrm>
              <a:prstGeom prst="rect">
                <a:avLst/>
              </a:prstGeom>
              <a:blipFill>
                <a:blip r:embed="rId19"/>
                <a:stretch>
                  <a:fillRect l="-45455" r="-36364" b="-33333"/>
                </a:stretch>
              </a:blipFill>
            </p:spPr>
            <p:txBody>
              <a:bodyPr/>
              <a:lstStyle/>
              <a:p>
                <a:r>
                  <a:rPr lang="en-US">
                    <a:noFill/>
                  </a:rPr>
                  <a:t> </a:t>
                </a:r>
              </a:p>
            </p:txBody>
          </p:sp>
        </mc:Fallback>
      </mc:AlternateContent>
      <p:grpSp>
        <p:nvGrpSpPr>
          <p:cNvPr id="214" name="Group 213"/>
          <p:cNvGrpSpPr/>
          <p:nvPr/>
        </p:nvGrpSpPr>
        <p:grpSpPr>
          <a:xfrm>
            <a:off x="6684793" y="3742981"/>
            <a:ext cx="288105" cy="276352"/>
            <a:chOff x="9781110" y="4540757"/>
            <a:chExt cx="906465" cy="938158"/>
          </a:xfrm>
        </p:grpSpPr>
        <p:sp>
          <p:nvSpPr>
            <p:cNvPr id="215" name="Oval 214"/>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Freeform 215"/>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7" name="Oval 216"/>
          <p:cNvSpPr/>
          <p:nvPr/>
        </p:nvSpPr>
        <p:spPr>
          <a:xfrm>
            <a:off x="6274392" y="3483855"/>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8" name="Straight Connector 217"/>
          <p:cNvCxnSpPr/>
          <p:nvPr/>
        </p:nvCxnSpPr>
        <p:spPr>
          <a:xfrm flipH="1">
            <a:off x="6638554" y="3481613"/>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19" name="Oval 218"/>
          <p:cNvSpPr/>
          <p:nvPr/>
        </p:nvSpPr>
        <p:spPr>
          <a:xfrm>
            <a:off x="6300032" y="2800045"/>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20" name="TextBox 219"/>
              <p:cNvSpPr txBox="1"/>
              <p:nvPr/>
            </p:nvSpPr>
            <p:spPr>
              <a:xfrm>
                <a:off x="6392439" y="2854192"/>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20" name="TextBox 219"/>
              <p:cNvSpPr txBox="1">
                <a:spLocks noRot="1" noChangeAspect="1" noMove="1" noResize="1" noEditPoints="1" noAdjustHandles="1" noChangeArrowheads="1" noChangeShapeType="1" noTextEdit="1"/>
              </p:cNvSpPr>
              <p:nvPr/>
            </p:nvSpPr>
            <p:spPr>
              <a:xfrm>
                <a:off x="6392439" y="2854192"/>
                <a:ext cx="144270" cy="184666"/>
              </a:xfrm>
              <a:prstGeom prst="rect">
                <a:avLst/>
              </a:prstGeom>
              <a:blipFill>
                <a:blip r:embed="rId17"/>
                <a:stretch>
                  <a:fillRect l="-23077" r="-23077" b="-33333"/>
                </a:stretch>
              </a:blipFill>
            </p:spPr>
            <p:txBody>
              <a:bodyPr/>
              <a:lstStyle/>
              <a:p>
                <a:r>
                  <a:rPr lang="en-US">
                    <a:noFill/>
                  </a:rPr>
                  <a:t> </a:t>
                </a:r>
              </a:p>
            </p:txBody>
          </p:sp>
        </mc:Fallback>
      </mc:AlternateContent>
      <p:grpSp>
        <p:nvGrpSpPr>
          <p:cNvPr id="221" name="Group 220"/>
          <p:cNvGrpSpPr/>
          <p:nvPr/>
        </p:nvGrpSpPr>
        <p:grpSpPr>
          <a:xfrm>
            <a:off x="6680617" y="2813163"/>
            <a:ext cx="288105" cy="276352"/>
            <a:chOff x="9781110" y="4540757"/>
            <a:chExt cx="906465" cy="938158"/>
          </a:xfrm>
        </p:grpSpPr>
        <p:sp>
          <p:nvSpPr>
            <p:cNvPr id="222" name="Oval 221"/>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4" name="Oval 223"/>
          <p:cNvSpPr/>
          <p:nvPr/>
        </p:nvSpPr>
        <p:spPr>
          <a:xfrm>
            <a:off x="6270216" y="2554037"/>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5" name="Straight Connector 224"/>
          <p:cNvCxnSpPr/>
          <p:nvPr/>
        </p:nvCxnSpPr>
        <p:spPr>
          <a:xfrm flipH="1">
            <a:off x="6634378" y="2551795"/>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26" name="Oval 225"/>
          <p:cNvSpPr/>
          <p:nvPr/>
        </p:nvSpPr>
        <p:spPr>
          <a:xfrm>
            <a:off x="6295414" y="4664631"/>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27" name="TextBox 226"/>
              <p:cNvSpPr txBox="1"/>
              <p:nvPr/>
            </p:nvSpPr>
            <p:spPr>
              <a:xfrm>
                <a:off x="6387821" y="4718778"/>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27" name="TextBox 226"/>
              <p:cNvSpPr txBox="1">
                <a:spLocks noRot="1" noChangeAspect="1" noMove="1" noResize="1" noEditPoints="1" noAdjustHandles="1" noChangeArrowheads="1" noChangeShapeType="1" noTextEdit="1"/>
              </p:cNvSpPr>
              <p:nvPr/>
            </p:nvSpPr>
            <p:spPr>
              <a:xfrm>
                <a:off x="6387821" y="4718778"/>
                <a:ext cx="144270" cy="184666"/>
              </a:xfrm>
              <a:prstGeom prst="rect">
                <a:avLst/>
              </a:prstGeom>
              <a:blipFill>
                <a:blip r:embed="rId20"/>
                <a:stretch>
                  <a:fillRect l="-33333" t="-7143" r="-33333" b="-35714"/>
                </a:stretch>
              </a:blipFill>
            </p:spPr>
            <p:txBody>
              <a:bodyPr/>
              <a:lstStyle/>
              <a:p>
                <a:r>
                  <a:rPr lang="en-US">
                    <a:noFill/>
                  </a:rPr>
                  <a:t> </a:t>
                </a:r>
              </a:p>
            </p:txBody>
          </p:sp>
        </mc:Fallback>
      </mc:AlternateContent>
      <p:grpSp>
        <p:nvGrpSpPr>
          <p:cNvPr id="228" name="Group 227"/>
          <p:cNvGrpSpPr/>
          <p:nvPr/>
        </p:nvGrpSpPr>
        <p:grpSpPr>
          <a:xfrm>
            <a:off x="6675999" y="4677749"/>
            <a:ext cx="288105" cy="276352"/>
            <a:chOff x="9781110" y="4540757"/>
            <a:chExt cx="906465" cy="938158"/>
          </a:xfrm>
        </p:grpSpPr>
        <p:sp>
          <p:nvSpPr>
            <p:cNvPr id="229" name="Oval 228"/>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p:cNvSpPr/>
          <p:nvPr/>
        </p:nvSpPr>
        <p:spPr>
          <a:xfrm>
            <a:off x="6265598" y="4418623"/>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2" name="Straight Connector 231"/>
          <p:cNvCxnSpPr/>
          <p:nvPr/>
        </p:nvCxnSpPr>
        <p:spPr>
          <a:xfrm flipH="1">
            <a:off x="6629760" y="4416381"/>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33" name="Oval 232"/>
          <p:cNvSpPr/>
          <p:nvPr/>
        </p:nvSpPr>
        <p:spPr>
          <a:xfrm>
            <a:off x="8216248" y="3763112"/>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34" name="TextBox 233"/>
              <p:cNvSpPr txBox="1"/>
              <p:nvPr/>
            </p:nvSpPr>
            <p:spPr>
              <a:xfrm>
                <a:off x="8308655" y="3817259"/>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34" name="TextBox 233"/>
              <p:cNvSpPr txBox="1">
                <a:spLocks noRot="1" noChangeAspect="1" noMove="1" noResize="1" noEditPoints="1" noAdjustHandles="1" noChangeArrowheads="1" noChangeShapeType="1" noTextEdit="1"/>
              </p:cNvSpPr>
              <p:nvPr/>
            </p:nvSpPr>
            <p:spPr>
              <a:xfrm>
                <a:off x="8308655" y="3817259"/>
                <a:ext cx="144270" cy="184666"/>
              </a:xfrm>
              <a:prstGeom prst="rect">
                <a:avLst/>
              </a:prstGeom>
              <a:blipFill>
                <a:blip r:embed="rId21"/>
                <a:stretch>
                  <a:fillRect l="-30769" r="-23077" b="-33333"/>
                </a:stretch>
              </a:blipFill>
            </p:spPr>
            <p:txBody>
              <a:bodyPr/>
              <a:lstStyle/>
              <a:p>
                <a:r>
                  <a:rPr lang="en-US">
                    <a:noFill/>
                  </a:rPr>
                  <a:t> </a:t>
                </a:r>
              </a:p>
            </p:txBody>
          </p:sp>
        </mc:Fallback>
      </mc:AlternateContent>
      <p:grpSp>
        <p:nvGrpSpPr>
          <p:cNvPr id="235" name="Group 234"/>
          <p:cNvGrpSpPr/>
          <p:nvPr/>
        </p:nvGrpSpPr>
        <p:grpSpPr>
          <a:xfrm>
            <a:off x="8596833" y="3776230"/>
            <a:ext cx="288105" cy="276352"/>
            <a:chOff x="9781110" y="4540757"/>
            <a:chExt cx="906465" cy="938158"/>
          </a:xfrm>
        </p:grpSpPr>
        <p:sp>
          <p:nvSpPr>
            <p:cNvPr id="236" name="Oval 235"/>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Freeform 236"/>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8" name="Oval 237"/>
          <p:cNvSpPr/>
          <p:nvPr/>
        </p:nvSpPr>
        <p:spPr>
          <a:xfrm>
            <a:off x="8186432" y="3517104"/>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9" name="Straight Connector 238"/>
          <p:cNvCxnSpPr/>
          <p:nvPr/>
        </p:nvCxnSpPr>
        <p:spPr>
          <a:xfrm flipH="1">
            <a:off x="8550594" y="3514862"/>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40" name="Oval 239"/>
          <p:cNvSpPr/>
          <p:nvPr/>
        </p:nvSpPr>
        <p:spPr>
          <a:xfrm>
            <a:off x="8212072" y="2833294"/>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41" name="TextBox 240"/>
              <p:cNvSpPr txBox="1"/>
              <p:nvPr/>
            </p:nvSpPr>
            <p:spPr>
              <a:xfrm>
                <a:off x="8304479" y="2887441"/>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41" name="TextBox 240"/>
              <p:cNvSpPr txBox="1">
                <a:spLocks noRot="1" noChangeAspect="1" noMove="1" noResize="1" noEditPoints="1" noAdjustHandles="1" noChangeArrowheads="1" noChangeShapeType="1" noTextEdit="1"/>
              </p:cNvSpPr>
              <p:nvPr/>
            </p:nvSpPr>
            <p:spPr>
              <a:xfrm>
                <a:off x="8304479" y="2887441"/>
                <a:ext cx="144270" cy="184666"/>
              </a:xfrm>
              <a:prstGeom prst="rect">
                <a:avLst/>
              </a:prstGeom>
              <a:blipFill>
                <a:blip r:embed="rId18"/>
                <a:stretch>
                  <a:fillRect l="-33333" r="-33333" b="-31250"/>
                </a:stretch>
              </a:blipFill>
            </p:spPr>
            <p:txBody>
              <a:bodyPr/>
              <a:lstStyle/>
              <a:p>
                <a:r>
                  <a:rPr lang="en-US">
                    <a:noFill/>
                  </a:rPr>
                  <a:t> </a:t>
                </a:r>
              </a:p>
            </p:txBody>
          </p:sp>
        </mc:Fallback>
      </mc:AlternateContent>
      <p:grpSp>
        <p:nvGrpSpPr>
          <p:cNvPr id="242" name="Group 241"/>
          <p:cNvGrpSpPr/>
          <p:nvPr/>
        </p:nvGrpSpPr>
        <p:grpSpPr>
          <a:xfrm>
            <a:off x="8592657" y="2846412"/>
            <a:ext cx="288105" cy="276352"/>
            <a:chOff x="9781110" y="4540757"/>
            <a:chExt cx="906465" cy="938158"/>
          </a:xfrm>
        </p:grpSpPr>
        <p:sp>
          <p:nvSpPr>
            <p:cNvPr id="243" name="Oval 242"/>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Freeform 243"/>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5" name="Oval 244"/>
          <p:cNvSpPr/>
          <p:nvPr/>
        </p:nvSpPr>
        <p:spPr>
          <a:xfrm>
            <a:off x="8182256" y="2587286"/>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6" name="Straight Connector 245"/>
          <p:cNvCxnSpPr/>
          <p:nvPr/>
        </p:nvCxnSpPr>
        <p:spPr>
          <a:xfrm flipH="1">
            <a:off x="8546418" y="2585044"/>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47" name="Oval 246"/>
          <p:cNvSpPr/>
          <p:nvPr/>
        </p:nvSpPr>
        <p:spPr>
          <a:xfrm>
            <a:off x="8207454" y="4697880"/>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48" name="TextBox 247"/>
              <p:cNvSpPr txBox="1"/>
              <p:nvPr/>
            </p:nvSpPr>
            <p:spPr>
              <a:xfrm>
                <a:off x="8299861" y="4752027"/>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48" name="TextBox 247"/>
              <p:cNvSpPr txBox="1">
                <a:spLocks noRot="1" noChangeAspect="1" noMove="1" noResize="1" noEditPoints="1" noAdjustHandles="1" noChangeArrowheads="1" noChangeShapeType="1" noTextEdit="1"/>
              </p:cNvSpPr>
              <p:nvPr/>
            </p:nvSpPr>
            <p:spPr>
              <a:xfrm>
                <a:off x="8299861" y="4752027"/>
                <a:ext cx="144270" cy="184666"/>
              </a:xfrm>
              <a:prstGeom prst="rect">
                <a:avLst/>
              </a:prstGeom>
              <a:blipFill>
                <a:blip r:embed="rId22"/>
                <a:stretch>
                  <a:fillRect l="-41667" r="-33333" b="-31250"/>
                </a:stretch>
              </a:blipFill>
            </p:spPr>
            <p:txBody>
              <a:bodyPr/>
              <a:lstStyle/>
              <a:p>
                <a:r>
                  <a:rPr lang="en-US">
                    <a:noFill/>
                  </a:rPr>
                  <a:t> </a:t>
                </a:r>
              </a:p>
            </p:txBody>
          </p:sp>
        </mc:Fallback>
      </mc:AlternateContent>
      <p:grpSp>
        <p:nvGrpSpPr>
          <p:cNvPr id="249" name="Group 248"/>
          <p:cNvGrpSpPr/>
          <p:nvPr/>
        </p:nvGrpSpPr>
        <p:grpSpPr>
          <a:xfrm>
            <a:off x="8588039" y="4710998"/>
            <a:ext cx="288105" cy="276352"/>
            <a:chOff x="9781110" y="4540757"/>
            <a:chExt cx="906465" cy="938158"/>
          </a:xfrm>
        </p:grpSpPr>
        <p:sp>
          <p:nvSpPr>
            <p:cNvPr id="250" name="Oval 249"/>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Freeform 250"/>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2" name="Oval 251"/>
          <p:cNvSpPr/>
          <p:nvPr/>
        </p:nvSpPr>
        <p:spPr>
          <a:xfrm>
            <a:off x="8177638" y="4451872"/>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3" name="Straight Connector 252"/>
          <p:cNvCxnSpPr/>
          <p:nvPr/>
        </p:nvCxnSpPr>
        <p:spPr>
          <a:xfrm flipH="1">
            <a:off x="8541800" y="4449630"/>
            <a:ext cx="2638" cy="746084"/>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6E42E09E-B97E-A943-8974-EAD89127DC3E}"/>
              </a:ext>
            </a:extLst>
          </p:cNvPr>
          <p:cNvCxnSpPr>
            <a:cxnSpLocks/>
            <a:endCxn id="161" idx="2"/>
          </p:cNvCxnSpPr>
          <p:nvPr/>
        </p:nvCxnSpPr>
        <p:spPr>
          <a:xfrm>
            <a:off x="628860" y="2197153"/>
            <a:ext cx="1553586" cy="76429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3" name="Straight Arrow Connector 142">
            <a:extLst>
              <a:ext uri="{FF2B5EF4-FFF2-40B4-BE49-F238E27FC236}">
                <a16:creationId xmlns:a16="http://schemas.microsoft.com/office/drawing/2014/main" id="{0D271418-6920-C244-8AFF-11CFF33B2ED5}"/>
              </a:ext>
            </a:extLst>
          </p:cNvPr>
          <p:cNvCxnSpPr>
            <a:cxnSpLocks/>
            <a:endCxn id="152" idx="2"/>
          </p:cNvCxnSpPr>
          <p:nvPr/>
        </p:nvCxnSpPr>
        <p:spPr>
          <a:xfrm>
            <a:off x="674289" y="2219545"/>
            <a:ext cx="1512333" cy="167172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D1C58055-E04F-5F49-B2E2-11BE221F6932}"/>
              </a:ext>
            </a:extLst>
          </p:cNvPr>
          <p:cNvCxnSpPr>
            <a:cxnSpLocks/>
            <a:endCxn id="168" idx="2"/>
          </p:cNvCxnSpPr>
          <p:nvPr/>
        </p:nvCxnSpPr>
        <p:spPr>
          <a:xfrm>
            <a:off x="671199" y="2207978"/>
            <a:ext cx="1506629" cy="261805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5" name="Straight Arrow Connector 144">
            <a:extLst>
              <a:ext uri="{FF2B5EF4-FFF2-40B4-BE49-F238E27FC236}">
                <a16:creationId xmlns:a16="http://schemas.microsoft.com/office/drawing/2014/main" id="{7652291D-DBC4-E24E-A93D-114210ED30E6}"/>
              </a:ext>
            </a:extLst>
          </p:cNvPr>
          <p:cNvCxnSpPr>
            <a:cxnSpLocks/>
            <a:endCxn id="161" idx="2"/>
          </p:cNvCxnSpPr>
          <p:nvPr/>
        </p:nvCxnSpPr>
        <p:spPr>
          <a:xfrm flipV="1">
            <a:off x="698505" y="2961449"/>
            <a:ext cx="1483941" cy="199953"/>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7" name="Straight Arrow Connector 146">
            <a:extLst>
              <a:ext uri="{FF2B5EF4-FFF2-40B4-BE49-F238E27FC236}">
                <a16:creationId xmlns:a16="http://schemas.microsoft.com/office/drawing/2014/main" id="{94A6C96C-F8B0-7F46-AF64-4F63A7C7162F}"/>
              </a:ext>
            </a:extLst>
          </p:cNvPr>
          <p:cNvCxnSpPr>
            <a:cxnSpLocks/>
            <a:endCxn id="152" idx="2"/>
          </p:cNvCxnSpPr>
          <p:nvPr/>
        </p:nvCxnSpPr>
        <p:spPr>
          <a:xfrm>
            <a:off x="683831" y="3149935"/>
            <a:ext cx="1502791" cy="74133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53" name="Straight Arrow Connector 152">
            <a:extLst>
              <a:ext uri="{FF2B5EF4-FFF2-40B4-BE49-F238E27FC236}">
                <a16:creationId xmlns:a16="http://schemas.microsoft.com/office/drawing/2014/main" id="{E4FA929C-53E1-9B45-B65B-E7A5DDB81FD4}"/>
              </a:ext>
            </a:extLst>
          </p:cNvPr>
          <p:cNvCxnSpPr>
            <a:cxnSpLocks/>
            <a:endCxn id="168" idx="2"/>
          </p:cNvCxnSpPr>
          <p:nvPr/>
        </p:nvCxnSpPr>
        <p:spPr>
          <a:xfrm>
            <a:off x="686327" y="3153879"/>
            <a:ext cx="1491501" cy="167215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55" name="Straight Arrow Connector 154">
            <a:extLst>
              <a:ext uri="{FF2B5EF4-FFF2-40B4-BE49-F238E27FC236}">
                <a16:creationId xmlns:a16="http://schemas.microsoft.com/office/drawing/2014/main" id="{D956E92D-1923-4941-9CBE-797EBEC58DB1}"/>
              </a:ext>
            </a:extLst>
          </p:cNvPr>
          <p:cNvCxnSpPr>
            <a:cxnSpLocks/>
            <a:endCxn id="161" idx="2"/>
          </p:cNvCxnSpPr>
          <p:nvPr/>
        </p:nvCxnSpPr>
        <p:spPr>
          <a:xfrm flipV="1">
            <a:off x="641038" y="2961449"/>
            <a:ext cx="1541408" cy="86898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1" name="Straight Arrow Connector 190">
            <a:extLst>
              <a:ext uri="{FF2B5EF4-FFF2-40B4-BE49-F238E27FC236}">
                <a16:creationId xmlns:a16="http://schemas.microsoft.com/office/drawing/2014/main" id="{7A049103-0289-CE4D-BD9B-5B6055549C77}"/>
              </a:ext>
            </a:extLst>
          </p:cNvPr>
          <p:cNvCxnSpPr>
            <a:cxnSpLocks/>
            <a:endCxn id="152" idx="2"/>
          </p:cNvCxnSpPr>
          <p:nvPr/>
        </p:nvCxnSpPr>
        <p:spPr>
          <a:xfrm>
            <a:off x="683831" y="3830429"/>
            <a:ext cx="1502791" cy="6083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2" name="Straight Arrow Connector 191">
            <a:extLst>
              <a:ext uri="{FF2B5EF4-FFF2-40B4-BE49-F238E27FC236}">
                <a16:creationId xmlns:a16="http://schemas.microsoft.com/office/drawing/2014/main" id="{5A0F846F-3109-D24B-B24D-FC6302563C39}"/>
              </a:ext>
            </a:extLst>
          </p:cNvPr>
          <p:cNvCxnSpPr>
            <a:cxnSpLocks/>
            <a:endCxn id="168" idx="2"/>
          </p:cNvCxnSpPr>
          <p:nvPr/>
        </p:nvCxnSpPr>
        <p:spPr>
          <a:xfrm>
            <a:off x="673178" y="3830429"/>
            <a:ext cx="1504650" cy="99560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3" name="Straight Arrow Connector 192">
            <a:extLst>
              <a:ext uri="{FF2B5EF4-FFF2-40B4-BE49-F238E27FC236}">
                <a16:creationId xmlns:a16="http://schemas.microsoft.com/office/drawing/2014/main" id="{7A7AB4F4-B8F5-3444-B098-98A7D64CBD28}"/>
              </a:ext>
            </a:extLst>
          </p:cNvPr>
          <p:cNvCxnSpPr>
            <a:cxnSpLocks/>
            <a:endCxn id="161" idx="2"/>
          </p:cNvCxnSpPr>
          <p:nvPr/>
        </p:nvCxnSpPr>
        <p:spPr>
          <a:xfrm flipV="1">
            <a:off x="671199" y="2961449"/>
            <a:ext cx="1511247" cy="146477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4" name="Straight Arrow Connector 193">
            <a:extLst>
              <a:ext uri="{FF2B5EF4-FFF2-40B4-BE49-F238E27FC236}">
                <a16:creationId xmlns:a16="http://schemas.microsoft.com/office/drawing/2014/main" id="{0F648297-FC92-CE42-B23C-88474034EC02}"/>
              </a:ext>
            </a:extLst>
          </p:cNvPr>
          <p:cNvCxnSpPr>
            <a:cxnSpLocks/>
            <a:stCxn id="12" idx="3"/>
            <a:endCxn id="152" idx="2"/>
          </p:cNvCxnSpPr>
          <p:nvPr/>
        </p:nvCxnSpPr>
        <p:spPr>
          <a:xfrm flipV="1">
            <a:off x="686327" y="3891267"/>
            <a:ext cx="1500295" cy="52003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5" name="Straight Arrow Connector 194">
            <a:extLst>
              <a:ext uri="{FF2B5EF4-FFF2-40B4-BE49-F238E27FC236}">
                <a16:creationId xmlns:a16="http://schemas.microsoft.com/office/drawing/2014/main" id="{2DD2968D-CCA9-BF46-A185-04C2B6CD9013}"/>
              </a:ext>
            </a:extLst>
          </p:cNvPr>
          <p:cNvCxnSpPr>
            <a:cxnSpLocks/>
            <a:stCxn id="12" idx="3"/>
            <a:endCxn id="168" idx="2"/>
          </p:cNvCxnSpPr>
          <p:nvPr/>
        </p:nvCxnSpPr>
        <p:spPr>
          <a:xfrm>
            <a:off x="686327" y="4411297"/>
            <a:ext cx="1491501" cy="41473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6" name="Straight Arrow Connector 195">
            <a:extLst>
              <a:ext uri="{FF2B5EF4-FFF2-40B4-BE49-F238E27FC236}">
                <a16:creationId xmlns:a16="http://schemas.microsoft.com/office/drawing/2014/main" id="{8B187DF2-4A12-0848-9854-274D7CCC20B6}"/>
              </a:ext>
            </a:extLst>
          </p:cNvPr>
          <p:cNvCxnSpPr>
            <a:cxnSpLocks/>
            <a:endCxn id="182" idx="2"/>
          </p:cNvCxnSpPr>
          <p:nvPr/>
        </p:nvCxnSpPr>
        <p:spPr>
          <a:xfrm>
            <a:off x="2941637" y="2169564"/>
            <a:ext cx="1409819" cy="791885"/>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7" name="Straight Arrow Connector 196">
            <a:extLst>
              <a:ext uri="{FF2B5EF4-FFF2-40B4-BE49-F238E27FC236}">
                <a16:creationId xmlns:a16="http://schemas.microsoft.com/office/drawing/2014/main" id="{5497F622-49F4-3D4F-9897-925708CF3FD2}"/>
              </a:ext>
            </a:extLst>
          </p:cNvPr>
          <p:cNvCxnSpPr>
            <a:cxnSpLocks/>
            <a:endCxn id="175" idx="2"/>
          </p:cNvCxnSpPr>
          <p:nvPr/>
        </p:nvCxnSpPr>
        <p:spPr>
          <a:xfrm>
            <a:off x="2952273" y="2219545"/>
            <a:ext cx="1403359" cy="167172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8" name="Straight Arrow Connector 197">
            <a:extLst>
              <a:ext uri="{FF2B5EF4-FFF2-40B4-BE49-F238E27FC236}">
                <a16:creationId xmlns:a16="http://schemas.microsoft.com/office/drawing/2014/main" id="{1D2AAC00-4528-2240-9EC1-5A1A53D65A91}"/>
              </a:ext>
            </a:extLst>
          </p:cNvPr>
          <p:cNvCxnSpPr>
            <a:cxnSpLocks/>
            <a:endCxn id="189" idx="2"/>
          </p:cNvCxnSpPr>
          <p:nvPr/>
        </p:nvCxnSpPr>
        <p:spPr>
          <a:xfrm>
            <a:off x="2951662" y="2219545"/>
            <a:ext cx="1395176" cy="260649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9" name="Straight Arrow Connector 198">
            <a:extLst>
              <a:ext uri="{FF2B5EF4-FFF2-40B4-BE49-F238E27FC236}">
                <a16:creationId xmlns:a16="http://schemas.microsoft.com/office/drawing/2014/main" id="{28344C4D-3AD3-2647-8D0E-2C3A2BD634AD}"/>
              </a:ext>
            </a:extLst>
          </p:cNvPr>
          <p:cNvCxnSpPr>
            <a:cxnSpLocks/>
            <a:endCxn id="182" idx="2"/>
          </p:cNvCxnSpPr>
          <p:nvPr/>
        </p:nvCxnSpPr>
        <p:spPr>
          <a:xfrm flipV="1">
            <a:off x="2917285" y="2961449"/>
            <a:ext cx="1434171" cy="4773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0" name="Straight Arrow Connector 199">
            <a:extLst>
              <a:ext uri="{FF2B5EF4-FFF2-40B4-BE49-F238E27FC236}">
                <a16:creationId xmlns:a16="http://schemas.microsoft.com/office/drawing/2014/main" id="{C8EE93EE-D129-724C-8BAB-C6F17B8DD0E8}"/>
              </a:ext>
            </a:extLst>
          </p:cNvPr>
          <p:cNvCxnSpPr>
            <a:cxnSpLocks/>
            <a:endCxn id="175" idx="2"/>
          </p:cNvCxnSpPr>
          <p:nvPr/>
        </p:nvCxnSpPr>
        <p:spPr>
          <a:xfrm>
            <a:off x="2951662" y="3027941"/>
            <a:ext cx="1403970" cy="86332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1" name="Straight Arrow Connector 200">
            <a:extLst>
              <a:ext uri="{FF2B5EF4-FFF2-40B4-BE49-F238E27FC236}">
                <a16:creationId xmlns:a16="http://schemas.microsoft.com/office/drawing/2014/main" id="{7F8AD3F0-0EAE-4F4B-A2D0-55F2BEC89563}"/>
              </a:ext>
            </a:extLst>
          </p:cNvPr>
          <p:cNvCxnSpPr>
            <a:cxnSpLocks/>
            <a:stCxn id="161" idx="6"/>
            <a:endCxn id="189" idx="2"/>
          </p:cNvCxnSpPr>
          <p:nvPr/>
        </p:nvCxnSpPr>
        <p:spPr>
          <a:xfrm>
            <a:off x="2910770" y="2961449"/>
            <a:ext cx="1436068" cy="186458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2" name="Straight Arrow Connector 201">
            <a:extLst>
              <a:ext uri="{FF2B5EF4-FFF2-40B4-BE49-F238E27FC236}">
                <a16:creationId xmlns:a16="http://schemas.microsoft.com/office/drawing/2014/main" id="{B88D8A7A-760F-A044-BBAB-BE0E05FEFB4F}"/>
              </a:ext>
            </a:extLst>
          </p:cNvPr>
          <p:cNvCxnSpPr>
            <a:cxnSpLocks/>
            <a:endCxn id="182" idx="2"/>
          </p:cNvCxnSpPr>
          <p:nvPr/>
        </p:nvCxnSpPr>
        <p:spPr>
          <a:xfrm flipV="1">
            <a:off x="2939657" y="2961449"/>
            <a:ext cx="1411799" cy="93476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3" name="Straight Arrow Connector 202">
            <a:extLst>
              <a:ext uri="{FF2B5EF4-FFF2-40B4-BE49-F238E27FC236}">
                <a16:creationId xmlns:a16="http://schemas.microsoft.com/office/drawing/2014/main" id="{682A466D-6D81-6341-AFFC-C34020E08045}"/>
              </a:ext>
            </a:extLst>
          </p:cNvPr>
          <p:cNvCxnSpPr>
            <a:cxnSpLocks/>
            <a:stCxn id="152" idx="6"/>
            <a:endCxn id="175" idx="2"/>
          </p:cNvCxnSpPr>
          <p:nvPr/>
        </p:nvCxnSpPr>
        <p:spPr>
          <a:xfrm>
            <a:off x="2914946" y="3891267"/>
            <a:ext cx="1440686" cy="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4" name="Straight Arrow Connector 203">
            <a:extLst>
              <a:ext uri="{FF2B5EF4-FFF2-40B4-BE49-F238E27FC236}">
                <a16:creationId xmlns:a16="http://schemas.microsoft.com/office/drawing/2014/main" id="{DFB9F9B8-036F-D640-B0FF-7F78F0A19632}"/>
              </a:ext>
            </a:extLst>
          </p:cNvPr>
          <p:cNvCxnSpPr>
            <a:cxnSpLocks/>
            <a:endCxn id="189" idx="2"/>
          </p:cNvCxnSpPr>
          <p:nvPr/>
        </p:nvCxnSpPr>
        <p:spPr>
          <a:xfrm>
            <a:off x="2939222" y="3894071"/>
            <a:ext cx="1407616" cy="931964"/>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5" name="Straight Arrow Connector 204">
            <a:extLst>
              <a:ext uri="{FF2B5EF4-FFF2-40B4-BE49-F238E27FC236}">
                <a16:creationId xmlns:a16="http://schemas.microsoft.com/office/drawing/2014/main" id="{1DF4DCDA-2109-014D-98DE-F5DD61CDABE9}"/>
              </a:ext>
            </a:extLst>
          </p:cNvPr>
          <p:cNvCxnSpPr>
            <a:cxnSpLocks/>
            <a:endCxn id="182" idx="2"/>
          </p:cNvCxnSpPr>
          <p:nvPr/>
        </p:nvCxnSpPr>
        <p:spPr>
          <a:xfrm flipV="1">
            <a:off x="2914946" y="2961449"/>
            <a:ext cx="1436510" cy="181190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6" name="Straight Arrow Connector 205">
            <a:extLst>
              <a:ext uri="{FF2B5EF4-FFF2-40B4-BE49-F238E27FC236}">
                <a16:creationId xmlns:a16="http://schemas.microsoft.com/office/drawing/2014/main" id="{67AE1A22-777A-7149-8194-C3335C30AB66}"/>
              </a:ext>
            </a:extLst>
          </p:cNvPr>
          <p:cNvCxnSpPr>
            <a:cxnSpLocks/>
            <a:endCxn id="175" idx="2"/>
          </p:cNvCxnSpPr>
          <p:nvPr/>
        </p:nvCxnSpPr>
        <p:spPr>
          <a:xfrm flipV="1">
            <a:off x="2904172" y="3891267"/>
            <a:ext cx="1451460" cy="87068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7" name="Straight Arrow Connector 206">
            <a:extLst>
              <a:ext uri="{FF2B5EF4-FFF2-40B4-BE49-F238E27FC236}">
                <a16:creationId xmlns:a16="http://schemas.microsoft.com/office/drawing/2014/main" id="{0AD7F077-F3FC-DA44-AA1A-CA3D605A0FEE}"/>
              </a:ext>
            </a:extLst>
          </p:cNvPr>
          <p:cNvCxnSpPr>
            <a:cxnSpLocks/>
            <a:endCxn id="189" idx="2"/>
          </p:cNvCxnSpPr>
          <p:nvPr/>
        </p:nvCxnSpPr>
        <p:spPr>
          <a:xfrm>
            <a:off x="2935923" y="4763780"/>
            <a:ext cx="1410915" cy="62255"/>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8" name="Straight Arrow Connector 207">
            <a:extLst>
              <a:ext uri="{FF2B5EF4-FFF2-40B4-BE49-F238E27FC236}">
                <a16:creationId xmlns:a16="http://schemas.microsoft.com/office/drawing/2014/main" id="{FE633DB9-DD38-D34E-81D6-5584D3FA7DC2}"/>
              </a:ext>
            </a:extLst>
          </p:cNvPr>
          <p:cNvCxnSpPr>
            <a:cxnSpLocks/>
            <a:endCxn id="224" idx="2"/>
          </p:cNvCxnSpPr>
          <p:nvPr/>
        </p:nvCxnSpPr>
        <p:spPr>
          <a:xfrm flipV="1">
            <a:off x="5081419" y="2925958"/>
            <a:ext cx="1188797" cy="8414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09" name="Straight Arrow Connector 208">
            <a:extLst>
              <a:ext uri="{FF2B5EF4-FFF2-40B4-BE49-F238E27FC236}">
                <a16:creationId xmlns:a16="http://schemas.microsoft.com/office/drawing/2014/main" id="{1B3561B3-3C59-2041-B175-68AFC720908C}"/>
              </a:ext>
            </a:extLst>
          </p:cNvPr>
          <p:cNvCxnSpPr>
            <a:cxnSpLocks/>
            <a:endCxn id="224" idx="2"/>
          </p:cNvCxnSpPr>
          <p:nvPr/>
        </p:nvCxnSpPr>
        <p:spPr>
          <a:xfrm>
            <a:off x="5043689" y="2169564"/>
            <a:ext cx="1226527" cy="756394"/>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5FBEC66C-C8BE-8346-A84D-BE5FA9D4EC09}"/>
              </a:ext>
            </a:extLst>
          </p:cNvPr>
          <p:cNvCxnSpPr>
            <a:cxnSpLocks/>
            <a:endCxn id="217" idx="2"/>
          </p:cNvCxnSpPr>
          <p:nvPr/>
        </p:nvCxnSpPr>
        <p:spPr>
          <a:xfrm>
            <a:off x="5012635" y="2197153"/>
            <a:ext cx="1261757" cy="1658623"/>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11" name="Straight Arrow Connector 210">
            <a:extLst>
              <a:ext uri="{FF2B5EF4-FFF2-40B4-BE49-F238E27FC236}">
                <a16:creationId xmlns:a16="http://schemas.microsoft.com/office/drawing/2014/main" id="{FFA8A675-F770-0A48-91DC-F87E9B311580}"/>
              </a:ext>
            </a:extLst>
          </p:cNvPr>
          <p:cNvCxnSpPr>
            <a:cxnSpLocks/>
            <a:endCxn id="231" idx="2"/>
          </p:cNvCxnSpPr>
          <p:nvPr/>
        </p:nvCxnSpPr>
        <p:spPr>
          <a:xfrm>
            <a:off x="5024166" y="2197153"/>
            <a:ext cx="1241432" cy="259339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4" name="Straight Arrow Connector 253">
            <a:extLst>
              <a:ext uri="{FF2B5EF4-FFF2-40B4-BE49-F238E27FC236}">
                <a16:creationId xmlns:a16="http://schemas.microsoft.com/office/drawing/2014/main" id="{D85DFF37-A586-5C47-AF63-4104A885E009}"/>
              </a:ext>
            </a:extLst>
          </p:cNvPr>
          <p:cNvCxnSpPr>
            <a:cxnSpLocks/>
            <a:endCxn id="217" idx="2"/>
          </p:cNvCxnSpPr>
          <p:nvPr/>
        </p:nvCxnSpPr>
        <p:spPr>
          <a:xfrm>
            <a:off x="5113076" y="3074349"/>
            <a:ext cx="1161316" cy="78142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5" name="Straight Arrow Connector 254">
            <a:extLst>
              <a:ext uri="{FF2B5EF4-FFF2-40B4-BE49-F238E27FC236}">
                <a16:creationId xmlns:a16="http://schemas.microsoft.com/office/drawing/2014/main" id="{724859AB-C515-974D-8A73-73101038338E}"/>
              </a:ext>
            </a:extLst>
          </p:cNvPr>
          <p:cNvCxnSpPr>
            <a:cxnSpLocks/>
            <a:endCxn id="231" idx="2"/>
          </p:cNvCxnSpPr>
          <p:nvPr/>
        </p:nvCxnSpPr>
        <p:spPr>
          <a:xfrm>
            <a:off x="5103835" y="3101706"/>
            <a:ext cx="1161763" cy="168883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6" name="Straight Arrow Connector 255">
            <a:extLst>
              <a:ext uri="{FF2B5EF4-FFF2-40B4-BE49-F238E27FC236}">
                <a16:creationId xmlns:a16="http://schemas.microsoft.com/office/drawing/2014/main" id="{67DB5242-412F-184D-AC35-60F1DB8A9B01}"/>
              </a:ext>
            </a:extLst>
          </p:cNvPr>
          <p:cNvCxnSpPr>
            <a:cxnSpLocks/>
            <a:endCxn id="224" idx="2"/>
          </p:cNvCxnSpPr>
          <p:nvPr/>
        </p:nvCxnSpPr>
        <p:spPr>
          <a:xfrm flipV="1">
            <a:off x="5089498" y="2925958"/>
            <a:ext cx="1180718" cy="99021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7" name="Straight Arrow Connector 256">
            <a:extLst>
              <a:ext uri="{FF2B5EF4-FFF2-40B4-BE49-F238E27FC236}">
                <a16:creationId xmlns:a16="http://schemas.microsoft.com/office/drawing/2014/main" id="{BC145626-8D42-FE47-BCBB-44D7C769F384}"/>
              </a:ext>
            </a:extLst>
          </p:cNvPr>
          <p:cNvCxnSpPr>
            <a:cxnSpLocks/>
            <a:endCxn id="217" idx="2"/>
          </p:cNvCxnSpPr>
          <p:nvPr/>
        </p:nvCxnSpPr>
        <p:spPr>
          <a:xfrm flipV="1">
            <a:off x="5125092" y="3855776"/>
            <a:ext cx="1149300" cy="9035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8" name="Straight Arrow Connector 257">
            <a:extLst>
              <a:ext uri="{FF2B5EF4-FFF2-40B4-BE49-F238E27FC236}">
                <a16:creationId xmlns:a16="http://schemas.microsoft.com/office/drawing/2014/main" id="{AE2E85E2-878E-D74F-8F79-382186BA49E7}"/>
              </a:ext>
            </a:extLst>
          </p:cNvPr>
          <p:cNvCxnSpPr>
            <a:cxnSpLocks/>
            <a:stCxn id="175" idx="6"/>
            <a:endCxn id="231" idx="2"/>
          </p:cNvCxnSpPr>
          <p:nvPr/>
        </p:nvCxnSpPr>
        <p:spPr>
          <a:xfrm>
            <a:off x="5083956" y="3891267"/>
            <a:ext cx="1181642" cy="89927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9" name="Straight Arrow Connector 258">
            <a:extLst>
              <a:ext uri="{FF2B5EF4-FFF2-40B4-BE49-F238E27FC236}">
                <a16:creationId xmlns:a16="http://schemas.microsoft.com/office/drawing/2014/main" id="{2131AACC-076B-C745-9638-2033F936D743}"/>
              </a:ext>
            </a:extLst>
          </p:cNvPr>
          <p:cNvCxnSpPr>
            <a:cxnSpLocks/>
            <a:endCxn id="224" idx="2"/>
          </p:cNvCxnSpPr>
          <p:nvPr/>
        </p:nvCxnSpPr>
        <p:spPr>
          <a:xfrm flipV="1">
            <a:off x="5093895" y="2925958"/>
            <a:ext cx="1176321" cy="184734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0" name="Straight Arrow Connector 259">
            <a:extLst>
              <a:ext uri="{FF2B5EF4-FFF2-40B4-BE49-F238E27FC236}">
                <a16:creationId xmlns:a16="http://schemas.microsoft.com/office/drawing/2014/main" id="{011FF3D0-7FCC-0841-B174-CE58CD432B8B}"/>
              </a:ext>
            </a:extLst>
          </p:cNvPr>
          <p:cNvCxnSpPr>
            <a:cxnSpLocks/>
            <a:stCxn id="189" idx="6"/>
            <a:endCxn id="217" idx="2"/>
          </p:cNvCxnSpPr>
          <p:nvPr/>
        </p:nvCxnSpPr>
        <p:spPr>
          <a:xfrm flipV="1">
            <a:off x="5075162" y="3855776"/>
            <a:ext cx="1199230" cy="97025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1" name="Straight Arrow Connector 260">
            <a:extLst>
              <a:ext uri="{FF2B5EF4-FFF2-40B4-BE49-F238E27FC236}">
                <a16:creationId xmlns:a16="http://schemas.microsoft.com/office/drawing/2014/main" id="{D24FBA7D-521D-5649-9955-EEF031AD7CC4}"/>
              </a:ext>
            </a:extLst>
          </p:cNvPr>
          <p:cNvCxnSpPr>
            <a:cxnSpLocks/>
            <a:stCxn id="189" idx="6"/>
            <a:endCxn id="231" idx="2"/>
          </p:cNvCxnSpPr>
          <p:nvPr/>
        </p:nvCxnSpPr>
        <p:spPr>
          <a:xfrm flipV="1">
            <a:off x="5075162" y="4790544"/>
            <a:ext cx="1190436" cy="3549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2" name="Straight Arrow Connector 261">
            <a:extLst>
              <a:ext uri="{FF2B5EF4-FFF2-40B4-BE49-F238E27FC236}">
                <a16:creationId xmlns:a16="http://schemas.microsoft.com/office/drawing/2014/main" id="{734C48B1-B6A6-894E-BA87-01BEF713FAF3}"/>
              </a:ext>
            </a:extLst>
          </p:cNvPr>
          <p:cNvCxnSpPr>
            <a:cxnSpLocks/>
            <a:endCxn id="245" idx="2"/>
          </p:cNvCxnSpPr>
          <p:nvPr/>
        </p:nvCxnSpPr>
        <p:spPr>
          <a:xfrm>
            <a:off x="7111772" y="2112355"/>
            <a:ext cx="1070484" cy="84685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3" name="Straight Arrow Connector 262">
            <a:extLst>
              <a:ext uri="{FF2B5EF4-FFF2-40B4-BE49-F238E27FC236}">
                <a16:creationId xmlns:a16="http://schemas.microsoft.com/office/drawing/2014/main" id="{2B846BE9-3D6D-D140-A775-98C0D8BC091A}"/>
              </a:ext>
            </a:extLst>
          </p:cNvPr>
          <p:cNvCxnSpPr>
            <a:cxnSpLocks/>
            <a:endCxn id="238" idx="2"/>
          </p:cNvCxnSpPr>
          <p:nvPr/>
        </p:nvCxnSpPr>
        <p:spPr>
          <a:xfrm>
            <a:off x="7089263" y="2125448"/>
            <a:ext cx="1097169" cy="176357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4" name="Straight Arrow Connector 263">
            <a:extLst>
              <a:ext uri="{FF2B5EF4-FFF2-40B4-BE49-F238E27FC236}">
                <a16:creationId xmlns:a16="http://schemas.microsoft.com/office/drawing/2014/main" id="{1128E245-926E-9645-9C80-E2CC77D3729B}"/>
              </a:ext>
            </a:extLst>
          </p:cNvPr>
          <p:cNvCxnSpPr>
            <a:cxnSpLocks/>
            <a:endCxn id="252" idx="2"/>
          </p:cNvCxnSpPr>
          <p:nvPr/>
        </p:nvCxnSpPr>
        <p:spPr>
          <a:xfrm>
            <a:off x="7107596" y="2207978"/>
            <a:ext cx="1070042" cy="2615815"/>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5" name="Straight Arrow Connector 264">
            <a:extLst>
              <a:ext uri="{FF2B5EF4-FFF2-40B4-BE49-F238E27FC236}">
                <a16:creationId xmlns:a16="http://schemas.microsoft.com/office/drawing/2014/main" id="{9BC15D3F-D220-C548-AFEE-6B02CEC49E6A}"/>
              </a:ext>
            </a:extLst>
          </p:cNvPr>
          <p:cNvCxnSpPr>
            <a:cxnSpLocks/>
            <a:endCxn id="245" idx="2"/>
          </p:cNvCxnSpPr>
          <p:nvPr/>
        </p:nvCxnSpPr>
        <p:spPr>
          <a:xfrm flipV="1">
            <a:off x="7007017" y="2959207"/>
            <a:ext cx="1175239" cy="850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6" name="Straight Arrow Connector 265">
            <a:extLst>
              <a:ext uri="{FF2B5EF4-FFF2-40B4-BE49-F238E27FC236}">
                <a16:creationId xmlns:a16="http://schemas.microsoft.com/office/drawing/2014/main" id="{FAF44084-7BFE-3046-A56C-8DFC1C8EC6DC}"/>
              </a:ext>
            </a:extLst>
          </p:cNvPr>
          <p:cNvCxnSpPr>
            <a:cxnSpLocks/>
            <a:stCxn id="224" idx="6"/>
            <a:endCxn id="238" idx="2"/>
          </p:cNvCxnSpPr>
          <p:nvPr/>
        </p:nvCxnSpPr>
        <p:spPr>
          <a:xfrm>
            <a:off x="6998540" y="2925958"/>
            <a:ext cx="1187892" cy="96306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7" name="Straight Arrow Connector 266">
            <a:extLst>
              <a:ext uri="{FF2B5EF4-FFF2-40B4-BE49-F238E27FC236}">
                <a16:creationId xmlns:a16="http://schemas.microsoft.com/office/drawing/2014/main" id="{9031A129-98B9-204E-830C-A4433355EF9C}"/>
              </a:ext>
            </a:extLst>
          </p:cNvPr>
          <p:cNvCxnSpPr>
            <a:cxnSpLocks/>
            <a:endCxn id="252" idx="2"/>
          </p:cNvCxnSpPr>
          <p:nvPr/>
        </p:nvCxnSpPr>
        <p:spPr>
          <a:xfrm>
            <a:off x="7035867" y="3007824"/>
            <a:ext cx="1141771" cy="181596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8" name="Straight Arrow Connector 267">
            <a:extLst>
              <a:ext uri="{FF2B5EF4-FFF2-40B4-BE49-F238E27FC236}">
                <a16:creationId xmlns:a16="http://schemas.microsoft.com/office/drawing/2014/main" id="{B9A75F63-EAC6-6840-BAC2-67EE1415087D}"/>
              </a:ext>
            </a:extLst>
          </p:cNvPr>
          <p:cNvCxnSpPr>
            <a:cxnSpLocks/>
            <a:endCxn id="245" idx="2"/>
          </p:cNvCxnSpPr>
          <p:nvPr/>
        </p:nvCxnSpPr>
        <p:spPr>
          <a:xfrm flipV="1">
            <a:off x="7007334" y="2959207"/>
            <a:ext cx="1174922" cy="89146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9" name="Straight Arrow Connector 268">
            <a:extLst>
              <a:ext uri="{FF2B5EF4-FFF2-40B4-BE49-F238E27FC236}">
                <a16:creationId xmlns:a16="http://schemas.microsoft.com/office/drawing/2014/main" id="{EDE7E81B-F3EE-8A4A-9A37-05F8A7815878}"/>
              </a:ext>
            </a:extLst>
          </p:cNvPr>
          <p:cNvCxnSpPr>
            <a:cxnSpLocks/>
            <a:stCxn id="217" idx="6"/>
            <a:endCxn id="238" idx="2"/>
          </p:cNvCxnSpPr>
          <p:nvPr/>
        </p:nvCxnSpPr>
        <p:spPr>
          <a:xfrm>
            <a:off x="7002716" y="3855776"/>
            <a:ext cx="1183716" cy="3324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0" name="Straight Arrow Connector 269">
            <a:extLst>
              <a:ext uri="{FF2B5EF4-FFF2-40B4-BE49-F238E27FC236}">
                <a16:creationId xmlns:a16="http://schemas.microsoft.com/office/drawing/2014/main" id="{55C49369-FE77-E843-A224-079457373765}"/>
              </a:ext>
            </a:extLst>
          </p:cNvPr>
          <p:cNvCxnSpPr>
            <a:cxnSpLocks/>
            <a:stCxn id="217" idx="6"/>
            <a:endCxn id="252" idx="2"/>
          </p:cNvCxnSpPr>
          <p:nvPr/>
        </p:nvCxnSpPr>
        <p:spPr>
          <a:xfrm>
            <a:off x="7002716" y="3855776"/>
            <a:ext cx="1174922" cy="96801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1" name="Straight Arrow Connector 270">
            <a:extLst>
              <a:ext uri="{FF2B5EF4-FFF2-40B4-BE49-F238E27FC236}">
                <a16:creationId xmlns:a16="http://schemas.microsoft.com/office/drawing/2014/main" id="{43B37B03-28F2-6746-9D75-2635F06DE27E}"/>
              </a:ext>
            </a:extLst>
          </p:cNvPr>
          <p:cNvCxnSpPr>
            <a:cxnSpLocks/>
            <a:endCxn id="245" idx="2"/>
          </p:cNvCxnSpPr>
          <p:nvPr/>
        </p:nvCxnSpPr>
        <p:spPr>
          <a:xfrm flipV="1">
            <a:off x="6993922" y="2959207"/>
            <a:ext cx="1188334" cy="182756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2" name="Straight Arrow Connector 271">
            <a:extLst>
              <a:ext uri="{FF2B5EF4-FFF2-40B4-BE49-F238E27FC236}">
                <a16:creationId xmlns:a16="http://schemas.microsoft.com/office/drawing/2014/main" id="{B161CD2E-81C9-0E48-AD86-059CD6B29392}"/>
              </a:ext>
            </a:extLst>
          </p:cNvPr>
          <p:cNvCxnSpPr>
            <a:cxnSpLocks/>
          </p:cNvCxnSpPr>
          <p:nvPr/>
        </p:nvCxnSpPr>
        <p:spPr>
          <a:xfrm flipV="1">
            <a:off x="6993922" y="3902877"/>
            <a:ext cx="1174922" cy="89146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3" name="Straight Arrow Connector 272">
            <a:extLst>
              <a:ext uri="{FF2B5EF4-FFF2-40B4-BE49-F238E27FC236}">
                <a16:creationId xmlns:a16="http://schemas.microsoft.com/office/drawing/2014/main" id="{46116B9E-A52B-3C4F-9A56-B156EE0702AB}"/>
              </a:ext>
            </a:extLst>
          </p:cNvPr>
          <p:cNvCxnSpPr>
            <a:cxnSpLocks/>
            <a:stCxn id="231" idx="6"/>
            <a:endCxn id="252" idx="2"/>
          </p:cNvCxnSpPr>
          <p:nvPr/>
        </p:nvCxnSpPr>
        <p:spPr>
          <a:xfrm>
            <a:off x="6993922" y="4790544"/>
            <a:ext cx="1183716" cy="3324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sp>
        <p:nvSpPr>
          <p:cNvPr id="115" name="TextBox 114">
            <a:extLst>
              <a:ext uri="{FF2B5EF4-FFF2-40B4-BE49-F238E27FC236}">
                <a16:creationId xmlns:a16="http://schemas.microsoft.com/office/drawing/2014/main" id="{4BDFED19-323E-DE40-B0AF-6C1F37B94991}"/>
              </a:ext>
            </a:extLst>
          </p:cNvPr>
          <p:cNvSpPr txBox="1"/>
          <p:nvPr/>
        </p:nvSpPr>
        <p:spPr>
          <a:xfrm>
            <a:off x="10181857" y="2094173"/>
            <a:ext cx="964816" cy="369332"/>
          </a:xfrm>
          <a:prstGeom prst="rect">
            <a:avLst/>
          </a:prstGeom>
          <a:noFill/>
        </p:spPr>
        <p:txBody>
          <a:bodyPr wrap="none" rtlCol="0">
            <a:spAutoFit/>
          </a:bodyPr>
          <a:lstStyle/>
          <a:p>
            <a:r>
              <a:rPr lang="en-US" dirty="0"/>
              <a:t>SoftMax</a:t>
            </a:r>
          </a:p>
        </p:txBody>
      </p:sp>
      <p:cxnSp>
        <p:nvCxnSpPr>
          <p:cNvPr id="281" name="Straight Arrow Connector 280">
            <a:extLst>
              <a:ext uri="{FF2B5EF4-FFF2-40B4-BE49-F238E27FC236}">
                <a16:creationId xmlns:a16="http://schemas.microsoft.com/office/drawing/2014/main" id="{1D104474-7D34-6B45-8B82-B9D6E5C29288}"/>
              </a:ext>
            </a:extLst>
          </p:cNvPr>
          <p:cNvCxnSpPr>
            <a:cxnSpLocks/>
          </p:cNvCxnSpPr>
          <p:nvPr/>
        </p:nvCxnSpPr>
        <p:spPr>
          <a:xfrm flipV="1">
            <a:off x="11079112" y="3011883"/>
            <a:ext cx="388563" cy="128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82" name="Straight Arrow Connector 281">
            <a:extLst>
              <a:ext uri="{FF2B5EF4-FFF2-40B4-BE49-F238E27FC236}">
                <a16:creationId xmlns:a16="http://schemas.microsoft.com/office/drawing/2014/main" id="{DBA578D9-C2C6-B745-ADE0-A16B749718E1}"/>
              </a:ext>
            </a:extLst>
          </p:cNvPr>
          <p:cNvCxnSpPr/>
          <p:nvPr/>
        </p:nvCxnSpPr>
        <p:spPr>
          <a:xfrm>
            <a:off x="11083171" y="4806636"/>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87" name="Oval 286">
            <a:extLst>
              <a:ext uri="{FF2B5EF4-FFF2-40B4-BE49-F238E27FC236}">
                <a16:creationId xmlns:a16="http://schemas.microsoft.com/office/drawing/2014/main" id="{504251E7-6A65-7E43-93C9-E21CEA89CC2A}"/>
              </a:ext>
            </a:extLst>
          </p:cNvPr>
          <p:cNvSpPr/>
          <p:nvPr/>
        </p:nvSpPr>
        <p:spPr>
          <a:xfrm>
            <a:off x="9650877" y="2881461"/>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88" name="TextBox 287">
                <a:extLst>
                  <a:ext uri="{FF2B5EF4-FFF2-40B4-BE49-F238E27FC236}">
                    <a16:creationId xmlns:a16="http://schemas.microsoft.com/office/drawing/2014/main" id="{2615BEC4-541D-3D4A-BCF0-4E11BCDDE4A2}"/>
                  </a:ext>
                </a:extLst>
              </p:cNvPr>
              <p:cNvSpPr txBox="1"/>
              <p:nvPr/>
            </p:nvSpPr>
            <p:spPr>
              <a:xfrm>
                <a:off x="9743284" y="2935608"/>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88" name="TextBox 287">
                <a:extLst>
                  <a:ext uri="{FF2B5EF4-FFF2-40B4-BE49-F238E27FC236}">
                    <a16:creationId xmlns:a16="http://schemas.microsoft.com/office/drawing/2014/main" id="{2615BEC4-541D-3D4A-BCF0-4E11BCDDE4A2}"/>
                  </a:ext>
                </a:extLst>
              </p:cNvPr>
              <p:cNvSpPr txBox="1">
                <a:spLocks noRot="1" noChangeAspect="1" noMove="1" noResize="1" noEditPoints="1" noAdjustHandles="1" noChangeArrowheads="1" noChangeShapeType="1" noTextEdit="1"/>
              </p:cNvSpPr>
              <p:nvPr/>
            </p:nvSpPr>
            <p:spPr>
              <a:xfrm>
                <a:off x="9743284" y="2935608"/>
                <a:ext cx="144270" cy="184666"/>
              </a:xfrm>
              <a:prstGeom prst="rect">
                <a:avLst/>
              </a:prstGeom>
              <a:blipFill>
                <a:blip r:embed="rId23"/>
                <a:stretch>
                  <a:fillRect l="-30769" r="-23077" b="-31250"/>
                </a:stretch>
              </a:blipFill>
            </p:spPr>
            <p:txBody>
              <a:bodyPr/>
              <a:lstStyle/>
              <a:p>
                <a:r>
                  <a:rPr lang="en-US">
                    <a:noFill/>
                  </a:rPr>
                  <a:t> </a:t>
                </a:r>
              </a:p>
            </p:txBody>
          </p:sp>
        </mc:Fallback>
      </mc:AlternateContent>
      <p:sp>
        <p:nvSpPr>
          <p:cNvPr id="289" name="Oval 288">
            <a:extLst>
              <a:ext uri="{FF2B5EF4-FFF2-40B4-BE49-F238E27FC236}">
                <a16:creationId xmlns:a16="http://schemas.microsoft.com/office/drawing/2014/main" id="{6D228FCD-4AFD-5544-90E6-CCE8E33D18A2}"/>
              </a:ext>
            </a:extLst>
          </p:cNvPr>
          <p:cNvSpPr/>
          <p:nvPr/>
        </p:nvSpPr>
        <p:spPr>
          <a:xfrm>
            <a:off x="9650877" y="3770581"/>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90" name="TextBox 289">
                <a:extLst>
                  <a:ext uri="{FF2B5EF4-FFF2-40B4-BE49-F238E27FC236}">
                    <a16:creationId xmlns:a16="http://schemas.microsoft.com/office/drawing/2014/main" id="{D859D433-807C-204C-9585-88588E2EDBB1}"/>
                  </a:ext>
                </a:extLst>
              </p:cNvPr>
              <p:cNvSpPr txBox="1"/>
              <p:nvPr/>
            </p:nvSpPr>
            <p:spPr>
              <a:xfrm>
                <a:off x="9743284" y="3824728"/>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90" name="TextBox 289">
                <a:extLst>
                  <a:ext uri="{FF2B5EF4-FFF2-40B4-BE49-F238E27FC236}">
                    <a16:creationId xmlns:a16="http://schemas.microsoft.com/office/drawing/2014/main" id="{D859D433-807C-204C-9585-88588E2EDBB1}"/>
                  </a:ext>
                </a:extLst>
              </p:cNvPr>
              <p:cNvSpPr txBox="1">
                <a:spLocks noRot="1" noChangeAspect="1" noMove="1" noResize="1" noEditPoints="1" noAdjustHandles="1" noChangeArrowheads="1" noChangeShapeType="1" noTextEdit="1"/>
              </p:cNvSpPr>
              <p:nvPr/>
            </p:nvSpPr>
            <p:spPr>
              <a:xfrm>
                <a:off x="9743284" y="3824728"/>
                <a:ext cx="144270" cy="184666"/>
              </a:xfrm>
              <a:prstGeom prst="rect">
                <a:avLst/>
              </a:prstGeom>
              <a:blipFill>
                <a:blip r:embed="rId23"/>
                <a:stretch>
                  <a:fillRect l="-30769" r="-23077" b="-31250"/>
                </a:stretch>
              </a:blipFill>
            </p:spPr>
            <p:txBody>
              <a:bodyPr/>
              <a:lstStyle/>
              <a:p>
                <a:r>
                  <a:rPr lang="en-US">
                    <a:noFill/>
                  </a:rPr>
                  <a:t> </a:t>
                </a:r>
              </a:p>
            </p:txBody>
          </p:sp>
        </mc:Fallback>
      </mc:AlternateContent>
      <p:sp>
        <p:nvSpPr>
          <p:cNvPr id="291" name="Oval 290">
            <a:extLst>
              <a:ext uri="{FF2B5EF4-FFF2-40B4-BE49-F238E27FC236}">
                <a16:creationId xmlns:a16="http://schemas.microsoft.com/office/drawing/2014/main" id="{2D651A83-7774-9341-B37B-98023057571F}"/>
              </a:ext>
            </a:extLst>
          </p:cNvPr>
          <p:cNvSpPr/>
          <p:nvPr/>
        </p:nvSpPr>
        <p:spPr>
          <a:xfrm>
            <a:off x="9650877" y="4706439"/>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92" name="TextBox 291">
                <a:extLst>
                  <a:ext uri="{FF2B5EF4-FFF2-40B4-BE49-F238E27FC236}">
                    <a16:creationId xmlns:a16="http://schemas.microsoft.com/office/drawing/2014/main" id="{78AE7C1E-7BCF-C741-8C23-DD49AE84E45C}"/>
                  </a:ext>
                </a:extLst>
              </p:cNvPr>
              <p:cNvSpPr txBox="1"/>
              <p:nvPr/>
            </p:nvSpPr>
            <p:spPr>
              <a:xfrm>
                <a:off x="9743284" y="4760586"/>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92" name="TextBox 291">
                <a:extLst>
                  <a:ext uri="{FF2B5EF4-FFF2-40B4-BE49-F238E27FC236}">
                    <a16:creationId xmlns:a16="http://schemas.microsoft.com/office/drawing/2014/main" id="{78AE7C1E-7BCF-C741-8C23-DD49AE84E45C}"/>
                  </a:ext>
                </a:extLst>
              </p:cNvPr>
              <p:cNvSpPr txBox="1">
                <a:spLocks noRot="1" noChangeAspect="1" noMove="1" noResize="1" noEditPoints="1" noAdjustHandles="1" noChangeArrowheads="1" noChangeShapeType="1" noTextEdit="1"/>
              </p:cNvSpPr>
              <p:nvPr/>
            </p:nvSpPr>
            <p:spPr>
              <a:xfrm>
                <a:off x="9743284" y="4760586"/>
                <a:ext cx="144270" cy="184666"/>
              </a:xfrm>
              <a:prstGeom prst="rect">
                <a:avLst/>
              </a:prstGeom>
              <a:blipFill>
                <a:blip r:embed="rId24"/>
                <a:stretch>
                  <a:fillRect l="-30769" r="-23077" b="-33333"/>
                </a:stretch>
              </a:blipFill>
            </p:spPr>
            <p:txBody>
              <a:bodyPr/>
              <a:lstStyle/>
              <a:p>
                <a:r>
                  <a:rPr lang="en-US">
                    <a:noFill/>
                  </a:rPr>
                  <a:t> </a:t>
                </a:r>
              </a:p>
            </p:txBody>
          </p:sp>
        </mc:Fallback>
      </mc:AlternateContent>
      <p:cxnSp>
        <p:nvCxnSpPr>
          <p:cNvPr id="293" name="Straight Arrow Connector 292">
            <a:extLst>
              <a:ext uri="{FF2B5EF4-FFF2-40B4-BE49-F238E27FC236}">
                <a16:creationId xmlns:a16="http://schemas.microsoft.com/office/drawing/2014/main" id="{C2FE7F53-C406-5F4F-A8E1-C0EBE8FD043D}"/>
              </a:ext>
            </a:extLst>
          </p:cNvPr>
          <p:cNvCxnSpPr/>
          <p:nvPr/>
        </p:nvCxnSpPr>
        <p:spPr>
          <a:xfrm>
            <a:off x="10004664" y="3043024"/>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4" name="Straight Arrow Connector 293">
            <a:extLst>
              <a:ext uri="{FF2B5EF4-FFF2-40B4-BE49-F238E27FC236}">
                <a16:creationId xmlns:a16="http://schemas.microsoft.com/office/drawing/2014/main" id="{9ABCB24B-29A6-224B-9F16-5EB78F8F30D7}"/>
              </a:ext>
            </a:extLst>
          </p:cNvPr>
          <p:cNvCxnSpPr/>
          <p:nvPr/>
        </p:nvCxnSpPr>
        <p:spPr>
          <a:xfrm>
            <a:off x="10007251" y="3914462"/>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5" name="Straight Arrow Connector 294">
            <a:extLst>
              <a:ext uri="{FF2B5EF4-FFF2-40B4-BE49-F238E27FC236}">
                <a16:creationId xmlns:a16="http://schemas.microsoft.com/office/drawing/2014/main" id="{7072F17F-A986-3A49-89F1-89B34FDCE07A}"/>
              </a:ext>
            </a:extLst>
          </p:cNvPr>
          <p:cNvCxnSpPr/>
          <p:nvPr/>
        </p:nvCxnSpPr>
        <p:spPr>
          <a:xfrm>
            <a:off x="10012610" y="4858744"/>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6" name="Straight Arrow Connector 295">
            <a:extLst>
              <a:ext uri="{FF2B5EF4-FFF2-40B4-BE49-F238E27FC236}">
                <a16:creationId xmlns:a16="http://schemas.microsoft.com/office/drawing/2014/main" id="{6E271E30-85A8-BF4C-ADF5-FCF992D503A7}"/>
              </a:ext>
            </a:extLst>
          </p:cNvPr>
          <p:cNvCxnSpPr>
            <a:cxnSpLocks/>
            <a:stCxn id="137" idx="5"/>
          </p:cNvCxnSpPr>
          <p:nvPr/>
        </p:nvCxnSpPr>
        <p:spPr>
          <a:xfrm>
            <a:off x="9032077" y="2299948"/>
            <a:ext cx="609546" cy="70787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98" name="Straight Arrow Connector 297">
            <a:extLst>
              <a:ext uri="{FF2B5EF4-FFF2-40B4-BE49-F238E27FC236}">
                <a16:creationId xmlns:a16="http://schemas.microsoft.com/office/drawing/2014/main" id="{4890D22A-AF96-9142-9555-8E7E1DA6AA11}"/>
              </a:ext>
            </a:extLst>
          </p:cNvPr>
          <p:cNvCxnSpPr>
            <a:cxnSpLocks/>
            <a:stCxn id="137" idx="5"/>
            <a:endCxn id="289" idx="2"/>
          </p:cNvCxnSpPr>
          <p:nvPr/>
        </p:nvCxnSpPr>
        <p:spPr>
          <a:xfrm>
            <a:off x="9032077" y="2299948"/>
            <a:ext cx="618800" cy="161039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02" name="Straight Arrow Connector 301">
            <a:extLst>
              <a:ext uri="{FF2B5EF4-FFF2-40B4-BE49-F238E27FC236}">
                <a16:creationId xmlns:a16="http://schemas.microsoft.com/office/drawing/2014/main" id="{39B5D936-2EA5-4246-84CF-F692A5812535}"/>
              </a:ext>
            </a:extLst>
          </p:cNvPr>
          <p:cNvCxnSpPr>
            <a:cxnSpLocks/>
            <a:endCxn id="291" idx="2"/>
          </p:cNvCxnSpPr>
          <p:nvPr/>
        </p:nvCxnSpPr>
        <p:spPr>
          <a:xfrm>
            <a:off x="9061251" y="2358387"/>
            <a:ext cx="589626" cy="248781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07" name="Straight Arrow Connector 306">
            <a:extLst>
              <a:ext uri="{FF2B5EF4-FFF2-40B4-BE49-F238E27FC236}">
                <a16:creationId xmlns:a16="http://schemas.microsoft.com/office/drawing/2014/main" id="{97598289-BD0F-7E42-B472-5474437BFC20}"/>
              </a:ext>
            </a:extLst>
          </p:cNvPr>
          <p:cNvCxnSpPr>
            <a:cxnSpLocks/>
            <a:stCxn id="245" idx="6"/>
          </p:cNvCxnSpPr>
          <p:nvPr/>
        </p:nvCxnSpPr>
        <p:spPr>
          <a:xfrm>
            <a:off x="8910580" y="2959207"/>
            <a:ext cx="700169" cy="4802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09" name="Straight Arrow Connector 308">
            <a:extLst>
              <a:ext uri="{FF2B5EF4-FFF2-40B4-BE49-F238E27FC236}">
                <a16:creationId xmlns:a16="http://schemas.microsoft.com/office/drawing/2014/main" id="{7B15C928-D99B-4E46-8C73-C05BEC46339F}"/>
              </a:ext>
            </a:extLst>
          </p:cNvPr>
          <p:cNvCxnSpPr>
            <a:cxnSpLocks/>
            <a:stCxn id="245" idx="6"/>
            <a:endCxn id="289" idx="2"/>
          </p:cNvCxnSpPr>
          <p:nvPr/>
        </p:nvCxnSpPr>
        <p:spPr>
          <a:xfrm>
            <a:off x="8910580" y="2959207"/>
            <a:ext cx="740297" cy="95114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6" name="Straight Arrow Connector 315">
            <a:extLst>
              <a:ext uri="{FF2B5EF4-FFF2-40B4-BE49-F238E27FC236}">
                <a16:creationId xmlns:a16="http://schemas.microsoft.com/office/drawing/2014/main" id="{07925992-1070-5D4A-8A37-520EB3472764}"/>
              </a:ext>
            </a:extLst>
          </p:cNvPr>
          <p:cNvCxnSpPr>
            <a:cxnSpLocks/>
            <a:stCxn id="245" idx="6"/>
            <a:endCxn id="291" idx="2"/>
          </p:cNvCxnSpPr>
          <p:nvPr/>
        </p:nvCxnSpPr>
        <p:spPr>
          <a:xfrm>
            <a:off x="8910580" y="2959207"/>
            <a:ext cx="740297" cy="188699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9" name="Straight Arrow Connector 318">
            <a:extLst>
              <a:ext uri="{FF2B5EF4-FFF2-40B4-BE49-F238E27FC236}">
                <a16:creationId xmlns:a16="http://schemas.microsoft.com/office/drawing/2014/main" id="{11DA9439-2557-9741-A581-BBC5DC77729E}"/>
              </a:ext>
            </a:extLst>
          </p:cNvPr>
          <p:cNvCxnSpPr>
            <a:cxnSpLocks/>
          </p:cNvCxnSpPr>
          <p:nvPr/>
        </p:nvCxnSpPr>
        <p:spPr>
          <a:xfrm flipV="1">
            <a:off x="8917679" y="3021226"/>
            <a:ext cx="716888" cy="88165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21" name="Straight Arrow Connector 320">
            <a:extLst>
              <a:ext uri="{FF2B5EF4-FFF2-40B4-BE49-F238E27FC236}">
                <a16:creationId xmlns:a16="http://schemas.microsoft.com/office/drawing/2014/main" id="{57D77439-50F9-F647-A3BB-C369D0A22F65}"/>
              </a:ext>
            </a:extLst>
          </p:cNvPr>
          <p:cNvCxnSpPr>
            <a:cxnSpLocks/>
          </p:cNvCxnSpPr>
          <p:nvPr/>
        </p:nvCxnSpPr>
        <p:spPr>
          <a:xfrm flipV="1">
            <a:off x="8930792" y="3876343"/>
            <a:ext cx="703775" cy="3983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23" name="Straight Arrow Connector 322">
            <a:extLst>
              <a:ext uri="{FF2B5EF4-FFF2-40B4-BE49-F238E27FC236}">
                <a16:creationId xmlns:a16="http://schemas.microsoft.com/office/drawing/2014/main" id="{01DEDBE4-A11C-9D41-B16B-720CE911B710}"/>
              </a:ext>
            </a:extLst>
          </p:cNvPr>
          <p:cNvCxnSpPr>
            <a:cxnSpLocks/>
            <a:endCxn id="291" idx="2"/>
          </p:cNvCxnSpPr>
          <p:nvPr/>
        </p:nvCxnSpPr>
        <p:spPr>
          <a:xfrm>
            <a:off x="8908600" y="3916174"/>
            <a:ext cx="742277" cy="93003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25" name="Straight Arrow Connector 324">
            <a:extLst>
              <a:ext uri="{FF2B5EF4-FFF2-40B4-BE49-F238E27FC236}">
                <a16:creationId xmlns:a16="http://schemas.microsoft.com/office/drawing/2014/main" id="{81D53586-6CAC-CF4E-8685-0FCA1FCB6EEB}"/>
              </a:ext>
            </a:extLst>
          </p:cNvPr>
          <p:cNvCxnSpPr>
            <a:cxnSpLocks/>
          </p:cNvCxnSpPr>
          <p:nvPr/>
        </p:nvCxnSpPr>
        <p:spPr>
          <a:xfrm flipV="1">
            <a:off x="8908124" y="3053311"/>
            <a:ext cx="726443" cy="1796273"/>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27" name="Straight Arrow Connector 326">
            <a:extLst>
              <a:ext uri="{FF2B5EF4-FFF2-40B4-BE49-F238E27FC236}">
                <a16:creationId xmlns:a16="http://schemas.microsoft.com/office/drawing/2014/main" id="{35BE702C-D2D4-0E4C-9E54-A7876A573DBE}"/>
              </a:ext>
            </a:extLst>
          </p:cNvPr>
          <p:cNvCxnSpPr>
            <a:cxnSpLocks/>
            <a:endCxn id="289" idx="2"/>
          </p:cNvCxnSpPr>
          <p:nvPr/>
        </p:nvCxnSpPr>
        <p:spPr>
          <a:xfrm flipV="1">
            <a:off x="8921184" y="3910347"/>
            <a:ext cx="729693" cy="93142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29" name="Straight Arrow Connector 328">
            <a:extLst>
              <a:ext uri="{FF2B5EF4-FFF2-40B4-BE49-F238E27FC236}">
                <a16:creationId xmlns:a16="http://schemas.microsoft.com/office/drawing/2014/main" id="{C8AA4042-D0C5-2547-BB1B-DFCA186A5771}"/>
              </a:ext>
            </a:extLst>
          </p:cNvPr>
          <p:cNvCxnSpPr>
            <a:cxnSpLocks/>
            <a:endCxn id="291" idx="2"/>
          </p:cNvCxnSpPr>
          <p:nvPr/>
        </p:nvCxnSpPr>
        <p:spPr>
          <a:xfrm flipV="1">
            <a:off x="8909713" y="4846205"/>
            <a:ext cx="741164" cy="90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pic>
        <p:nvPicPr>
          <p:cNvPr id="274" name="Picture 273">
            <a:extLst>
              <a:ext uri="{FF2B5EF4-FFF2-40B4-BE49-F238E27FC236}">
                <a16:creationId xmlns:a16="http://schemas.microsoft.com/office/drawing/2014/main" id="{CDC79B40-8BB4-0E42-B6E9-D49DB100B8DB}"/>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5775158" y="5718170"/>
            <a:ext cx="1728886" cy="1153414"/>
          </a:xfrm>
          <a:prstGeom prst="rect">
            <a:avLst/>
          </a:prstGeom>
        </p:spPr>
      </p:pic>
    </p:spTree>
    <p:extLst>
      <p:ext uri="{BB962C8B-B14F-4D97-AF65-F5344CB8AC3E}">
        <p14:creationId xmlns:p14="http://schemas.microsoft.com/office/powerpoint/2010/main" val="4079433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 Example - MNIST</a:t>
            </a:r>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5958" y="2268679"/>
            <a:ext cx="4295551" cy="435133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6168" y="3555673"/>
            <a:ext cx="1765299" cy="1777349"/>
          </a:xfrm>
          <a:prstGeom prst="rect">
            <a:avLst/>
          </a:prstGeom>
        </p:spPr>
      </p:pic>
      <p:sp>
        <p:nvSpPr>
          <p:cNvPr id="6" name="TextBox 5"/>
          <p:cNvSpPr txBox="1"/>
          <p:nvPr/>
        </p:nvSpPr>
        <p:spPr>
          <a:xfrm>
            <a:off x="838200" y="1610351"/>
            <a:ext cx="5504392" cy="1015663"/>
          </a:xfrm>
          <a:prstGeom prst="rect">
            <a:avLst/>
          </a:prstGeom>
          <a:noFill/>
        </p:spPr>
        <p:txBody>
          <a:bodyPr wrap="none" rtlCol="0">
            <a:spAutoFit/>
          </a:bodyPr>
          <a:lstStyle/>
          <a:p>
            <a:pPr marL="285750" indent="-285750">
              <a:buFont typeface="Arial" charset="0"/>
              <a:buChar char="•"/>
            </a:pPr>
            <a:r>
              <a:rPr lang="en-US" sz="2000" dirty="0"/>
              <a:t>Recognize Hard Written Digits (28x28 grey scale)</a:t>
            </a:r>
          </a:p>
          <a:p>
            <a:pPr marL="742950" lvl="1" indent="-285750">
              <a:buFont typeface="Arial" charset="0"/>
              <a:buChar char="•"/>
            </a:pPr>
            <a:r>
              <a:rPr lang="en-US" sz="2000" dirty="0"/>
              <a:t>60,000 training images</a:t>
            </a:r>
          </a:p>
          <a:p>
            <a:pPr marL="742950" lvl="1" indent="-285750">
              <a:buFont typeface="Arial" charset="0"/>
              <a:buChar char="•"/>
            </a:pPr>
            <a:r>
              <a:rPr lang="en-US" sz="2000" dirty="0"/>
              <a:t>10,000 testing images</a:t>
            </a:r>
          </a:p>
        </p:txBody>
      </p:sp>
    </p:spTree>
    <p:extLst>
      <p:ext uri="{BB962C8B-B14F-4D97-AF65-F5344CB8AC3E}">
        <p14:creationId xmlns:p14="http://schemas.microsoft.com/office/powerpoint/2010/main" val="32911730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MNIST Data</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95108" y="1825625"/>
            <a:ext cx="5801784" cy="4351338"/>
          </a:xfrm>
        </p:spPr>
      </p:pic>
    </p:spTree>
    <p:extLst>
      <p:ext uri="{BB962C8B-B14F-4D97-AF65-F5344CB8AC3E}">
        <p14:creationId xmlns:p14="http://schemas.microsoft.com/office/powerpoint/2010/main" val="2219713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81956-055C-C847-A6CC-C815282CC894}"/>
              </a:ext>
            </a:extLst>
          </p:cNvPr>
          <p:cNvSpPr>
            <a:spLocks noGrp="1"/>
          </p:cNvSpPr>
          <p:nvPr>
            <p:ph type="title"/>
          </p:nvPr>
        </p:nvSpPr>
        <p:spPr>
          <a:xfrm>
            <a:off x="838200" y="365125"/>
            <a:ext cx="10515600" cy="1325563"/>
          </a:xfrm>
        </p:spPr>
        <p:txBody>
          <a:bodyPr/>
          <a:lstStyle/>
          <a:p>
            <a:r>
              <a:rPr lang="en-US" dirty="0"/>
              <a:t>Outline</a:t>
            </a:r>
          </a:p>
        </p:txBody>
      </p:sp>
      <p:sp>
        <p:nvSpPr>
          <p:cNvPr id="3" name="Content Placeholder 2">
            <a:extLst>
              <a:ext uri="{FF2B5EF4-FFF2-40B4-BE49-F238E27FC236}">
                <a16:creationId xmlns:a16="http://schemas.microsoft.com/office/drawing/2014/main" id="{02067CAB-6982-D649-9F69-7CD357506DC6}"/>
              </a:ext>
            </a:extLst>
          </p:cNvPr>
          <p:cNvSpPr>
            <a:spLocks noGrp="1"/>
          </p:cNvSpPr>
          <p:nvPr>
            <p:ph idx="1"/>
          </p:nvPr>
        </p:nvSpPr>
        <p:spPr>
          <a:xfrm>
            <a:off x="838200" y="1825625"/>
            <a:ext cx="10515600" cy="4351338"/>
          </a:xfrm>
        </p:spPr>
        <p:txBody>
          <a:bodyPr/>
          <a:lstStyle/>
          <a:p>
            <a:r>
              <a:rPr lang="en-US" dirty="0"/>
              <a:t>What is Deep Learning </a:t>
            </a:r>
          </a:p>
          <a:p>
            <a:r>
              <a:rPr lang="en-US" dirty="0"/>
              <a:t>Deep Learning Examples</a:t>
            </a:r>
          </a:p>
          <a:p>
            <a:r>
              <a:rPr lang="en-US" dirty="0"/>
              <a:t>Neural Networks</a:t>
            </a:r>
          </a:p>
          <a:p>
            <a:pPr lvl="1"/>
            <a:r>
              <a:rPr lang="en-US" dirty="0"/>
              <a:t>MNIST Demo</a:t>
            </a:r>
          </a:p>
          <a:p>
            <a:r>
              <a:rPr lang="en-US" dirty="0"/>
              <a:t>Convolutional Neural Networks</a:t>
            </a:r>
          </a:p>
          <a:p>
            <a:pPr lvl="1"/>
            <a:r>
              <a:rPr lang="en-US" dirty="0"/>
              <a:t>Fashion MNIST Demo</a:t>
            </a:r>
          </a:p>
        </p:txBody>
      </p:sp>
    </p:spTree>
    <p:extLst>
      <p:ext uri="{BB962C8B-B14F-4D97-AF65-F5344CB8AC3E}">
        <p14:creationId xmlns:p14="http://schemas.microsoft.com/office/powerpoint/2010/main" val="19312210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Flatten Data and feed into network</a:t>
            </a:r>
          </a:p>
        </p:txBody>
      </p:sp>
      <p:pic>
        <p:nvPicPr>
          <p:cNvPr id="4"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4400" y="1825625"/>
            <a:ext cx="9069412" cy="4761442"/>
          </a:xfrm>
          <a:prstGeom prst="rect">
            <a:avLst/>
          </a:prstGeom>
        </p:spPr>
      </p:pic>
    </p:spTree>
    <p:extLst>
      <p:ext uri="{BB962C8B-B14F-4D97-AF65-F5344CB8AC3E}">
        <p14:creationId xmlns:p14="http://schemas.microsoft.com/office/powerpoint/2010/main" val="2480385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05345-4674-8844-B76F-481A60CE800A}"/>
              </a:ext>
            </a:extLst>
          </p:cNvPr>
          <p:cNvSpPr>
            <a:spLocks noGrp="1"/>
          </p:cNvSpPr>
          <p:nvPr>
            <p:ph type="title"/>
          </p:nvPr>
        </p:nvSpPr>
        <p:spPr/>
        <p:txBody>
          <a:bodyPr/>
          <a:lstStyle/>
          <a:p>
            <a:r>
              <a:rPr lang="en-US" dirty="0"/>
              <a:t>Training a Neural Network</a:t>
            </a:r>
          </a:p>
        </p:txBody>
      </p:sp>
      <p:pic>
        <p:nvPicPr>
          <p:cNvPr id="127" name="Content Placeholder 3">
            <a:extLst>
              <a:ext uri="{FF2B5EF4-FFF2-40B4-BE49-F238E27FC236}">
                <a16:creationId xmlns:a16="http://schemas.microsoft.com/office/drawing/2014/main" id="{A06881B2-8EC3-0D4B-BA66-36CD37388AD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904" y="5584454"/>
            <a:ext cx="1626107" cy="1219580"/>
          </a:xfrm>
        </p:spPr>
      </p:pic>
      <p:cxnSp>
        <p:nvCxnSpPr>
          <p:cNvPr id="132" name="Straight Arrow Connector 131">
            <a:extLst>
              <a:ext uri="{FF2B5EF4-FFF2-40B4-BE49-F238E27FC236}">
                <a16:creationId xmlns:a16="http://schemas.microsoft.com/office/drawing/2014/main" id="{CC60CCC0-84F5-7C4A-B35D-D5541E9C72EA}"/>
              </a:ext>
            </a:extLst>
          </p:cNvPr>
          <p:cNvCxnSpPr>
            <a:cxnSpLocks/>
          </p:cNvCxnSpPr>
          <p:nvPr/>
        </p:nvCxnSpPr>
        <p:spPr>
          <a:xfrm flipV="1">
            <a:off x="147108" y="5305774"/>
            <a:ext cx="99849" cy="2450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5" name="Picture 134">
            <a:extLst>
              <a:ext uri="{FF2B5EF4-FFF2-40B4-BE49-F238E27FC236}">
                <a16:creationId xmlns:a16="http://schemas.microsoft.com/office/drawing/2014/main" id="{B95C308C-4908-B440-85D2-3B118CEB0B9C}"/>
              </a:ext>
            </a:extLst>
          </p:cNvPr>
          <p:cNvPicPr>
            <a:picLocks noChangeAspect="1"/>
          </p:cNvPicPr>
          <p:nvPr/>
        </p:nvPicPr>
        <p:blipFill>
          <a:blip r:embed="rId4"/>
          <a:stretch>
            <a:fillRect/>
          </a:stretch>
        </p:blipFill>
        <p:spPr>
          <a:xfrm>
            <a:off x="9387524" y="5582481"/>
            <a:ext cx="1538126" cy="1275519"/>
          </a:xfrm>
          <a:prstGeom prst="rect">
            <a:avLst/>
          </a:prstGeom>
        </p:spPr>
      </p:pic>
      <p:sp>
        <p:nvSpPr>
          <p:cNvPr id="136" name="Down Arrow 135">
            <a:extLst>
              <a:ext uri="{FF2B5EF4-FFF2-40B4-BE49-F238E27FC236}">
                <a16:creationId xmlns:a16="http://schemas.microsoft.com/office/drawing/2014/main" id="{0053D6EA-10A1-1747-B015-1D336E796299}"/>
              </a:ext>
            </a:extLst>
          </p:cNvPr>
          <p:cNvSpPr/>
          <p:nvPr/>
        </p:nvSpPr>
        <p:spPr>
          <a:xfrm rot="16200000">
            <a:off x="5629942" y="2339522"/>
            <a:ext cx="561059" cy="64935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TextBox 136">
            <a:extLst>
              <a:ext uri="{FF2B5EF4-FFF2-40B4-BE49-F238E27FC236}">
                <a16:creationId xmlns:a16="http://schemas.microsoft.com/office/drawing/2014/main" id="{7F3FB4EE-9B69-A245-BB23-017149E62838}"/>
              </a:ext>
            </a:extLst>
          </p:cNvPr>
          <p:cNvSpPr txBox="1"/>
          <p:nvPr/>
        </p:nvSpPr>
        <p:spPr>
          <a:xfrm>
            <a:off x="4005021" y="5407981"/>
            <a:ext cx="4041171" cy="369332"/>
          </a:xfrm>
          <a:prstGeom prst="rect">
            <a:avLst/>
          </a:prstGeom>
          <a:noFill/>
        </p:spPr>
        <p:txBody>
          <a:bodyPr wrap="none" rtlCol="0">
            <a:spAutoFit/>
          </a:bodyPr>
          <a:lstStyle/>
          <a:p>
            <a:r>
              <a:rPr lang="en-US" dirty="0">
                <a:solidFill>
                  <a:schemeClr val="bg1"/>
                </a:solidFill>
              </a:rPr>
              <a:t>Forward Propagate Data to calculate Loss</a:t>
            </a:r>
          </a:p>
        </p:txBody>
      </p:sp>
      <p:sp>
        <p:nvSpPr>
          <p:cNvPr id="138" name="Down Arrow 137">
            <a:extLst>
              <a:ext uri="{FF2B5EF4-FFF2-40B4-BE49-F238E27FC236}">
                <a16:creationId xmlns:a16="http://schemas.microsoft.com/office/drawing/2014/main" id="{E991CADB-04EF-684B-B72C-40247CC8F645}"/>
              </a:ext>
            </a:extLst>
          </p:cNvPr>
          <p:cNvSpPr/>
          <p:nvPr/>
        </p:nvSpPr>
        <p:spPr>
          <a:xfrm rot="5400000">
            <a:off x="5503020" y="3176034"/>
            <a:ext cx="561059" cy="648235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TextBox 138">
            <a:extLst>
              <a:ext uri="{FF2B5EF4-FFF2-40B4-BE49-F238E27FC236}">
                <a16:creationId xmlns:a16="http://schemas.microsoft.com/office/drawing/2014/main" id="{C35FC78F-653F-2142-B869-81095AB9FF0F}"/>
              </a:ext>
            </a:extLst>
          </p:cNvPr>
          <p:cNvSpPr txBox="1"/>
          <p:nvPr/>
        </p:nvSpPr>
        <p:spPr>
          <a:xfrm>
            <a:off x="3898581" y="6248042"/>
            <a:ext cx="4540602" cy="369332"/>
          </a:xfrm>
          <a:prstGeom prst="rect">
            <a:avLst/>
          </a:prstGeom>
          <a:noFill/>
        </p:spPr>
        <p:txBody>
          <a:bodyPr wrap="none" rtlCol="0">
            <a:spAutoFit/>
          </a:bodyPr>
          <a:lstStyle/>
          <a:p>
            <a:r>
              <a:rPr lang="en-US" dirty="0">
                <a:solidFill>
                  <a:schemeClr val="bg1"/>
                </a:solidFill>
              </a:rPr>
              <a:t>Back Propagate the Loss to calculate Gradient</a:t>
            </a:r>
          </a:p>
        </p:txBody>
      </p:sp>
      <p:sp>
        <p:nvSpPr>
          <p:cNvPr id="133" name="Oval 132">
            <a:extLst>
              <a:ext uri="{FF2B5EF4-FFF2-40B4-BE49-F238E27FC236}">
                <a16:creationId xmlns:a16="http://schemas.microsoft.com/office/drawing/2014/main" id="{E34BF05D-EAD3-D442-962E-9ECE8E68DFFD}"/>
              </a:ext>
            </a:extLst>
          </p:cNvPr>
          <p:cNvSpPr/>
          <p:nvPr/>
        </p:nvSpPr>
        <p:spPr>
          <a:xfrm>
            <a:off x="273372" y="2474556"/>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AA910148-0E4C-524B-8967-7A3B4CCDD699}"/>
              </a:ext>
            </a:extLst>
          </p:cNvPr>
          <p:cNvSpPr/>
          <p:nvPr/>
        </p:nvSpPr>
        <p:spPr>
          <a:xfrm rot="21412212">
            <a:off x="277892" y="3157732"/>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FBD005A5-78FB-244C-920A-18D9D95110F7}"/>
              </a:ext>
            </a:extLst>
          </p:cNvPr>
          <p:cNvSpPr/>
          <p:nvPr/>
        </p:nvSpPr>
        <p:spPr>
          <a:xfrm>
            <a:off x="264040" y="3854396"/>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59A55F93-DF18-AF44-93B8-36A74C9D4B71}"/>
              </a:ext>
            </a:extLst>
          </p:cNvPr>
          <p:cNvSpPr/>
          <p:nvPr/>
        </p:nvSpPr>
        <p:spPr>
          <a:xfrm>
            <a:off x="264041" y="1487870"/>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2" name="TextBox 141">
                <a:extLst>
                  <a:ext uri="{FF2B5EF4-FFF2-40B4-BE49-F238E27FC236}">
                    <a16:creationId xmlns:a16="http://schemas.microsoft.com/office/drawing/2014/main" id="{72EAE421-37FB-6144-97AD-CB23BC847C3E}"/>
                  </a:ext>
                </a:extLst>
              </p:cNvPr>
              <p:cNvSpPr txBox="1"/>
              <p:nvPr/>
            </p:nvSpPr>
            <p:spPr>
              <a:xfrm>
                <a:off x="307290" y="2527023"/>
                <a:ext cx="41492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1</m:t>
                          </m:r>
                        </m:sub>
                      </m:sSub>
                    </m:oMath>
                  </m:oMathPara>
                </a14:m>
                <a:endParaRPr lang="en-US" dirty="0"/>
              </a:p>
            </p:txBody>
          </p:sp>
        </mc:Choice>
        <mc:Fallback xmlns="">
          <p:sp>
            <p:nvSpPr>
              <p:cNvPr id="142" name="TextBox 141">
                <a:extLst>
                  <a:ext uri="{FF2B5EF4-FFF2-40B4-BE49-F238E27FC236}">
                    <a16:creationId xmlns:a16="http://schemas.microsoft.com/office/drawing/2014/main" id="{72EAE421-37FB-6144-97AD-CB23BC847C3E}"/>
                  </a:ext>
                </a:extLst>
              </p:cNvPr>
              <p:cNvSpPr txBox="1">
                <a:spLocks noRot="1" noChangeAspect="1" noMove="1" noResize="1" noEditPoints="1" noAdjustHandles="1" noChangeArrowheads="1" noChangeShapeType="1" noTextEdit="1"/>
              </p:cNvSpPr>
              <p:nvPr/>
            </p:nvSpPr>
            <p:spPr>
              <a:xfrm>
                <a:off x="307290" y="2527023"/>
                <a:ext cx="414926" cy="276999"/>
              </a:xfrm>
              <a:prstGeom prst="rect">
                <a:avLst/>
              </a:prstGeom>
              <a:blipFill>
                <a:blip r:embed="rId5"/>
                <a:stretch>
                  <a:fillRect b="-869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3" name="TextBox 142">
                <a:extLst>
                  <a:ext uri="{FF2B5EF4-FFF2-40B4-BE49-F238E27FC236}">
                    <a16:creationId xmlns:a16="http://schemas.microsoft.com/office/drawing/2014/main" id="{0E2B480C-F640-0242-902C-95A21DB3B594}"/>
                  </a:ext>
                </a:extLst>
              </p:cNvPr>
              <p:cNvSpPr txBox="1"/>
              <p:nvPr/>
            </p:nvSpPr>
            <p:spPr>
              <a:xfrm>
                <a:off x="247989" y="3213507"/>
                <a:ext cx="481258"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2</m:t>
                          </m:r>
                        </m:sub>
                      </m:sSub>
                    </m:oMath>
                  </m:oMathPara>
                </a14:m>
                <a:endParaRPr lang="en-US" dirty="0"/>
              </a:p>
            </p:txBody>
          </p:sp>
        </mc:Choice>
        <mc:Fallback xmlns="">
          <p:sp>
            <p:nvSpPr>
              <p:cNvPr id="143" name="TextBox 142">
                <a:extLst>
                  <a:ext uri="{FF2B5EF4-FFF2-40B4-BE49-F238E27FC236}">
                    <a16:creationId xmlns:a16="http://schemas.microsoft.com/office/drawing/2014/main" id="{0E2B480C-F640-0242-902C-95A21DB3B594}"/>
                  </a:ext>
                </a:extLst>
              </p:cNvPr>
              <p:cNvSpPr txBox="1">
                <a:spLocks noRot="1" noChangeAspect="1" noMove="1" noResize="1" noEditPoints="1" noAdjustHandles="1" noChangeArrowheads="1" noChangeShapeType="1" noTextEdit="1"/>
              </p:cNvSpPr>
              <p:nvPr/>
            </p:nvSpPr>
            <p:spPr>
              <a:xfrm>
                <a:off x="247989" y="3213507"/>
                <a:ext cx="481258" cy="276999"/>
              </a:xfrm>
              <a:prstGeom prst="rect">
                <a:avLst/>
              </a:prstGeom>
              <a:blipFill>
                <a:blip r:embed="rId6"/>
                <a:stretch>
                  <a:fillRect b="-869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4" name="TextBox 143">
                <a:extLst>
                  <a:ext uri="{FF2B5EF4-FFF2-40B4-BE49-F238E27FC236}">
                    <a16:creationId xmlns:a16="http://schemas.microsoft.com/office/drawing/2014/main" id="{10E03455-4FAE-5749-A3F7-F85BD922EA78}"/>
                  </a:ext>
                </a:extLst>
              </p:cNvPr>
              <p:cNvSpPr txBox="1"/>
              <p:nvPr/>
            </p:nvSpPr>
            <p:spPr>
              <a:xfrm>
                <a:off x="300781" y="3909236"/>
                <a:ext cx="38554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3</m:t>
                          </m:r>
                        </m:sub>
                      </m:sSub>
                    </m:oMath>
                  </m:oMathPara>
                </a14:m>
                <a:endParaRPr lang="en-US" dirty="0"/>
              </a:p>
            </p:txBody>
          </p:sp>
        </mc:Choice>
        <mc:Fallback xmlns="">
          <p:sp>
            <p:nvSpPr>
              <p:cNvPr id="144" name="TextBox 143">
                <a:extLst>
                  <a:ext uri="{FF2B5EF4-FFF2-40B4-BE49-F238E27FC236}">
                    <a16:creationId xmlns:a16="http://schemas.microsoft.com/office/drawing/2014/main" id="{10E03455-4FAE-5749-A3F7-F85BD922EA78}"/>
                  </a:ext>
                </a:extLst>
              </p:cNvPr>
              <p:cNvSpPr txBox="1">
                <a:spLocks noRot="1" noChangeAspect="1" noMove="1" noResize="1" noEditPoints="1" noAdjustHandles="1" noChangeArrowheads="1" noChangeShapeType="1" noTextEdit="1"/>
              </p:cNvSpPr>
              <p:nvPr/>
            </p:nvSpPr>
            <p:spPr>
              <a:xfrm>
                <a:off x="300781" y="3909236"/>
                <a:ext cx="385546" cy="276999"/>
              </a:xfrm>
              <a:prstGeom prst="rect">
                <a:avLst/>
              </a:prstGeom>
              <a:blipFill>
                <a:blip r:embed="rId7"/>
                <a:stretch>
                  <a:fillRect b="-869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5" name="TextBox 144">
                <a:extLst>
                  <a:ext uri="{FF2B5EF4-FFF2-40B4-BE49-F238E27FC236}">
                    <a16:creationId xmlns:a16="http://schemas.microsoft.com/office/drawing/2014/main" id="{1C3DA0A0-547B-3A46-AACA-18EBDD109FB3}"/>
                  </a:ext>
                </a:extLst>
              </p:cNvPr>
              <p:cNvSpPr txBox="1"/>
              <p:nvPr/>
            </p:nvSpPr>
            <p:spPr>
              <a:xfrm>
                <a:off x="336036" y="1567418"/>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45" name="TextBox 144">
                <a:extLst>
                  <a:ext uri="{FF2B5EF4-FFF2-40B4-BE49-F238E27FC236}">
                    <a16:creationId xmlns:a16="http://schemas.microsoft.com/office/drawing/2014/main" id="{1C3DA0A0-547B-3A46-AACA-18EBDD109FB3}"/>
                  </a:ext>
                </a:extLst>
              </p:cNvPr>
              <p:cNvSpPr txBox="1">
                <a:spLocks noRot="1" noChangeAspect="1" noMove="1" noResize="1" noEditPoints="1" noAdjustHandles="1" noChangeArrowheads="1" noChangeShapeType="1" noTextEdit="1"/>
              </p:cNvSpPr>
              <p:nvPr/>
            </p:nvSpPr>
            <p:spPr>
              <a:xfrm>
                <a:off x="336036" y="1567418"/>
                <a:ext cx="315035" cy="276999"/>
              </a:xfrm>
              <a:prstGeom prst="rect">
                <a:avLst/>
              </a:prstGeom>
              <a:blipFill>
                <a:blip r:embed="rId8"/>
                <a:stretch>
                  <a:fillRect b="-4348"/>
                </a:stretch>
              </a:blipFill>
            </p:spPr>
            <p:txBody>
              <a:bodyPr/>
              <a:lstStyle/>
              <a:p>
                <a:r>
                  <a:rPr lang="en-US">
                    <a:noFill/>
                  </a:rPr>
                  <a:t> </a:t>
                </a:r>
              </a:p>
            </p:txBody>
          </p:sp>
        </mc:Fallback>
      </mc:AlternateContent>
      <p:sp>
        <p:nvSpPr>
          <p:cNvPr id="146" name="Oval 145">
            <a:extLst>
              <a:ext uri="{FF2B5EF4-FFF2-40B4-BE49-F238E27FC236}">
                <a16:creationId xmlns:a16="http://schemas.microsoft.com/office/drawing/2014/main" id="{D5C3943C-92E4-1247-9C1E-6826E50210C0}"/>
              </a:ext>
            </a:extLst>
          </p:cNvPr>
          <p:cNvSpPr/>
          <p:nvPr/>
        </p:nvSpPr>
        <p:spPr>
          <a:xfrm>
            <a:off x="11539446" y="2408523"/>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7" name="TextBox 146">
                <a:extLst>
                  <a:ext uri="{FF2B5EF4-FFF2-40B4-BE49-F238E27FC236}">
                    <a16:creationId xmlns:a16="http://schemas.microsoft.com/office/drawing/2014/main" id="{F42A07C2-1757-5747-8D40-D420D8BB3EE9}"/>
                  </a:ext>
                </a:extLst>
              </p:cNvPr>
              <p:cNvSpPr txBox="1"/>
              <p:nvPr/>
            </p:nvSpPr>
            <p:spPr>
              <a:xfrm>
                <a:off x="11519567" y="2469812"/>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charset="0"/>
                                </a:rPr>
                                <m:t>1</m:t>
                              </m:r>
                            </m:sub>
                          </m:sSub>
                        </m:e>
                      </m:acc>
                    </m:oMath>
                  </m:oMathPara>
                </a14:m>
                <a:endParaRPr lang="en-US" dirty="0"/>
              </a:p>
            </p:txBody>
          </p:sp>
        </mc:Choice>
        <mc:Fallback xmlns="">
          <p:sp>
            <p:nvSpPr>
              <p:cNvPr id="147" name="TextBox 146">
                <a:extLst>
                  <a:ext uri="{FF2B5EF4-FFF2-40B4-BE49-F238E27FC236}">
                    <a16:creationId xmlns:a16="http://schemas.microsoft.com/office/drawing/2014/main" id="{F42A07C2-1757-5747-8D40-D420D8BB3EE9}"/>
                  </a:ext>
                </a:extLst>
              </p:cNvPr>
              <p:cNvSpPr txBox="1">
                <a:spLocks noRot="1" noChangeAspect="1" noMove="1" noResize="1" noEditPoints="1" noAdjustHandles="1" noChangeArrowheads="1" noChangeShapeType="1" noTextEdit="1"/>
              </p:cNvSpPr>
              <p:nvPr/>
            </p:nvSpPr>
            <p:spPr>
              <a:xfrm>
                <a:off x="11519567" y="2469812"/>
                <a:ext cx="440568" cy="286040"/>
              </a:xfrm>
              <a:prstGeom prst="rect">
                <a:avLst/>
              </a:prstGeom>
              <a:blipFill>
                <a:blip r:embed="rId9"/>
                <a:stretch>
                  <a:fillRect t="-8333" b="-20833"/>
                </a:stretch>
              </a:blipFill>
            </p:spPr>
            <p:txBody>
              <a:bodyPr/>
              <a:lstStyle/>
              <a:p>
                <a:r>
                  <a:rPr lang="en-US">
                    <a:noFill/>
                  </a:rPr>
                  <a:t> </a:t>
                </a:r>
              </a:p>
            </p:txBody>
          </p:sp>
        </mc:Fallback>
      </mc:AlternateContent>
      <p:cxnSp>
        <p:nvCxnSpPr>
          <p:cNvPr id="148" name="Straight Arrow Connector 147">
            <a:extLst>
              <a:ext uri="{FF2B5EF4-FFF2-40B4-BE49-F238E27FC236}">
                <a16:creationId xmlns:a16="http://schemas.microsoft.com/office/drawing/2014/main" id="{788633BF-C01D-8F40-AFCB-B5ED9345B04F}"/>
              </a:ext>
            </a:extLst>
          </p:cNvPr>
          <p:cNvCxnSpPr>
            <a:cxnSpLocks/>
          </p:cNvCxnSpPr>
          <p:nvPr/>
        </p:nvCxnSpPr>
        <p:spPr>
          <a:xfrm>
            <a:off x="11062975" y="3552545"/>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49" name="Oval 148">
            <a:extLst>
              <a:ext uri="{FF2B5EF4-FFF2-40B4-BE49-F238E27FC236}">
                <a16:creationId xmlns:a16="http://schemas.microsoft.com/office/drawing/2014/main" id="{BFDE2E30-5D39-CE4B-B3C5-07028E998019}"/>
              </a:ext>
            </a:extLst>
          </p:cNvPr>
          <p:cNvSpPr/>
          <p:nvPr/>
        </p:nvSpPr>
        <p:spPr>
          <a:xfrm>
            <a:off x="11514570" y="3333030"/>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0" name="TextBox 149">
                <a:extLst>
                  <a:ext uri="{FF2B5EF4-FFF2-40B4-BE49-F238E27FC236}">
                    <a16:creationId xmlns:a16="http://schemas.microsoft.com/office/drawing/2014/main" id="{8BA79770-7FA4-CD42-92D2-F7B7503D879B}"/>
                  </a:ext>
                </a:extLst>
              </p:cNvPr>
              <p:cNvSpPr txBox="1"/>
              <p:nvPr/>
            </p:nvSpPr>
            <p:spPr>
              <a:xfrm>
                <a:off x="11494691" y="3394319"/>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charset="0"/>
                                </a:rPr>
                                <m:t>2</m:t>
                              </m:r>
                            </m:sub>
                          </m:sSub>
                        </m:e>
                      </m:acc>
                    </m:oMath>
                  </m:oMathPara>
                </a14:m>
                <a:endParaRPr lang="en-US" dirty="0"/>
              </a:p>
            </p:txBody>
          </p:sp>
        </mc:Choice>
        <mc:Fallback xmlns="">
          <p:sp>
            <p:nvSpPr>
              <p:cNvPr id="150" name="TextBox 149">
                <a:extLst>
                  <a:ext uri="{FF2B5EF4-FFF2-40B4-BE49-F238E27FC236}">
                    <a16:creationId xmlns:a16="http://schemas.microsoft.com/office/drawing/2014/main" id="{8BA79770-7FA4-CD42-92D2-F7B7503D879B}"/>
                  </a:ext>
                </a:extLst>
              </p:cNvPr>
              <p:cNvSpPr txBox="1">
                <a:spLocks noRot="1" noChangeAspect="1" noMove="1" noResize="1" noEditPoints="1" noAdjustHandles="1" noChangeArrowheads="1" noChangeShapeType="1" noTextEdit="1"/>
              </p:cNvSpPr>
              <p:nvPr/>
            </p:nvSpPr>
            <p:spPr>
              <a:xfrm>
                <a:off x="11494691" y="3394319"/>
                <a:ext cx="440568" cy="286040"/>
              </a:xfrm>
              <a:prstGeom prst="rect">
                <a:avLst/>
              </a:prstGeom>
              <a:blipFill>
                <a:blip r:embed="rId10"/>
                <a:stretch>
                  <a:fillRect t="-8333" b="-20833"/>
                </a:stretch>
              </a:blipFill>
            </p:spPr>
            <p:txBody>
              <a:bodyPr/>
              <a:lstStyle/>
              <a:p>
                <a:r>
                  <a:rPr lang="en-US">
                    <a:noFill/>
                  </a:rPr>
                  <a:t> </a:t>
                </a:r>
              </a:p>
            </p:txBody>
          </p:sp>
        </mc:Fallback>
      </mc:AlternateContent>
      <p:sp>
        <p:nvSpPr>
          <p:cNvPr id="151" name="Oval 150">
            <a:extLst>
              <a:ext uri="{FF2B5EF4-FFF2-40B4-BE49-F238E27FC236}">
                <a16:creationId xmlns:a16="http://schemas.microsoft.com/office/drawing/2014/main" id="{C3E9DB15-2008-4045-8019-F6990EEC9176}"/>
              </a:ext>
            </a:extLst>
          </p:cNvPr>
          <p:cNvSpPr/>
          <p:nvPr/>
        </p:nvSpPr>
        <p:spPr>
          <a:xfrm>
            <a:off x="11511743" y="4226717"/>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2" name="TextBox 151">
                <a:extLst>
                  <a:ext uri="{FF2B5EF4-FFF2-40B4-BE49-F238E27FC236}">
                    <a16:creationId xmlns:a16="http://schemas.microsoft.com/office/drawing/2014/main" id="{78E73060-8F75-AD4B-8DC1-520A96E97461}"/>
                  </a:ext>
                </a:extLst>
              </p:cNvPr>
              <p:cNvSpPr txBox="1"/>
              <p:nvPr/>
            </p:nvSpPr>
            <p:spPr>
              <a:xfrm>
                <a:off x="11511743" y="4274423"/>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charset="0"/>
                                </a:rPr>
                                <m:t>3</m:t>
                              </m:r>
                            </m:sub>
                          </m:sSub>
                        </m:e>
                      </m:acc>
                    </m:oMath>
                  </m:oMathPara>
                </a14:m>
                <a:endParaRPr lang="en-US" dirty="0"/>
              </a:p>
            </p:txBody>
          </p:sp>
        </mc:Choice>
        <mc:Fallback xmlns="">
          <p:sp>
            <p:nvSpPr>
              <p:cNvPr id="152" name="TextBox 151">
                <a:extLst>
                  <a:ext uri="{FF2B5EF4-FFF2-40B4-BE49-F238E27FC236}">
                    <a16:creationId xmlns:a16="http://schemas.microsoft.com/office/drawing/2014/main" id="{78E73060-8F75-AD4B-8DC1-520A96E97461}"/>
                  </a:ext>
                </a:extLst>
              </p:cNvPr>
              <p:cNvSpPr txBox="1">
                <a:spLocks noRot="1" noChangeAspect="1" noMove="1" noResize="1" noEditPoints="1" noAdjustHandles="1" noChangeArrowheads="1" noChangeShapeType="1" noTextEdit="1"/>
              </p:cNvSpPr>
              <p:nvPr/>
            </p:nvSpPr>
            <p:spPr>
              <a:xfrm>
                <a:off x="11511743" y="4274423"/>
                <a:ext cx="440568" cy="286040"/>
              </a:xfrm>
              <a:prstGeom prst="rect">
                <a:avLst/>
              </a:prstGeom>
              <a:blipFill>
                <a:blip r:embed="rId11"/>
                <a:stretch>
                  <a:fillRect t="-13043" b="-21739"/>
                </a:stretch>
              </a:blipFill>
            </p:spPr>
            <p:txBody>
              <a:bodyPr/>
              <a:lstStyle/>
              <a:p>
                <a:r>
                  <a:rPr lang="en-US">
                    <a:noFill/>
                  </a:rPr>
                  <a:t> </a:t>
                </a:r>
              </a:p>
            </p:txBody>
          </p:sp>
        </mc:Fallback>
      </mc:AlternateContent>
      <p:sp>
        <p:nvSpPr>
          <p:cNvPr id="153" name="Frame 152">
            <a:extLst>
              <a:ext uri="{FF2B5EF4-FFF2-40B4-BE49-F238E27FC236}">
                <a16:creationId xmlns:a16="http://schemas.microsoft.com/office/drawing/2014/main" id="{B115CB16-8AF1-1349-A32A-8FD92AAF4645}"/>
              </a:ext>
            </a:extLst>
          </p:cNvPr>
          <p:cNvSpPr/>
          <p:nvPr/>
        </p:nvSpPr>
        <p:spPr>
          <a:xfrm>
            <a:off x="10417001" y="2106792"/>
            <a:ext cx="626042" cy="3467128"/>
          </a:xfrm>
          <a:prstGeom prst="frame">
            <a:avLst/>
          </a:prstGeom>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4" name="Oval 153">
            <a:extLst>
              <a:ext uri="{FF2B5EF4-FFF2-40B4-BE49-F238E27FC236}">
                <a16:creationId xmlns:a16="http://schemas.microsoft.com/office/drawing/2014/main" id="{C68B3EAC-75C4-D04B-8A4F-EFFB5F471B2F}"/>
              </a:ext>
            </a:extLst>
          </p:cNvPr>
          <p:cNvSpPr/>
          <p:nvPr/>
        </p:nvSpPr>
        <p:spPr>
          <a:xfrm>
            <a:off x="2550377" y="1487870"/>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5" name="TextBox 154">
                <a:extLst>
                  <a:ext uri="{FF2B5EF4-FFF2-40B4-BE49-F238E27FC236}">
                    <a16:creationId xmlns:a16="http://schemas.microsoft.com/office/drawing/2014/main" id="{CA6D1F4E-24E2-6947-88D1-BA15F5228C83}"/>
                  </a:ext>
                </a:extLst>
              </p:cNvPr>
              <p:cNvSpPr txBox="1"/>
              <p:nvPr/>
            </p:nvSpPr>
            <p:spPr>
              <a:xfrm>
                <a:off x="2622372" y="1567418"/>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55" name="TextBox 154">
                <a:extLst>
                  <a:ext uri="{FF2B5EF4-FFF2-40B4-BE49-F238E27FC236}">
                    <a16:creationId xmlns:a16="http://schemas.microsoft.com/office/drawing/2014/main" id="{CA6D1F4E-24E2-6947-88D1-BA15F5228C83}"/>
                  </a:ext>
                </a:extLst>
              </p:cNvPr>
              <p:cNvSpPr txBox="1">
                <a:spLocks noRot="1" noChangeAspect="1" noMove="1" noResize="1" noEditPoints="1" noAdjustHandles="1" noChangeArrowheads="1" noChangeShapeType="1" noTextEdit="1"/>
              </p:cNvSpPr>
              <p:nvPr/>
            </p:nvSpPr>
            <p:spPr>
              <a:xfrm>
                <a:off x="2622372" y="1567418"/>
                <a:ext cx="315035" cy="276999"/>
              </a:xfrm>
              <a:prstGeom prst="rect">
                <a:avLst/>
              </a:prstGeom>
              <a:blipFill>
                <a:blip r:embed="rId8"/>
                <a:stretch>
                  <a:fillRect b="-4348"/>
                </a:stretch>
              </a:blipFill>
            </p:spPr>
            <p:txBody>
              <a:bodyPr/>
              <a:lstStyle/>
              <a:p>
                <a:r>
                  <a:rPr lang="en-US">
                    <a:noFill/>
                  </a:rPr>
                  <a:t> </a:t>
                </a:r>
              </a:p>
            </p:txBody>
          </p:sp>
        </mc:Fallback>
      </mc:AlternateContent>
      <p:sp>
        <p:nvSpPr>
          <p:cNvPr id="156" name="Oval 155">
            <a:extLst>
              <a:ext uri="{FF2B5EF4-FFF2-40B4-BE49-F238E27FC236}">
                <a16:creationId xmlns:a16="http://schemas.microsoft.com/office/drawing/2014/main" id="{43127619-E9ED-5D4E-A28E-6E8CD3410CEF}"/>
              </a:ext>
            </a:extLst>
          </p:cNvPr>
          <p:cNvSpPr/>
          <p:nvPr/>
        </p:nvSpPr>
        <p:spPr>
          <a:xfrm>
            <a:off x="4609975" y="1489254"/>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7" name="TextBox 156">
                <a:extLst>
                  <a:ext uri="{FF2B5EF4-FFF2-40B4-BE49-F238E27FC236}">
                    <a16:creationId xmlns:a16="http://schemas.microsoft.com/office/drawing/2014/main" id="{F58289F9-179E-C84A-BF6E-C9EC7EEB5D7F}"/>
                  </a:ext>
                </a:extLst>
              </p:cNvPr>
              <p:cNvSpPr txBox="1"/>
              <p:nvPr/>
            </p:nvSpPr>
            <p:spPr>
              <a:xfrm>
                <a:off x="4681970" y="1568802"/>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57" name="TextBox 156">
                <a:extLst>
                  <a:ext uri="{FF2B5EF4-FFF2-40B4-BE49-F238E27FC236}">
                    <a16:creationId xmlns:a16="http://schemas.microsoft.com/office/drawing/2014/main" id="{F58289F9-179E-C84A-BF6E-C9EC7EEB5D7F}"/>
                  </a:ext>
                </a:extLst>
              </p:cNvPr>
              <p:cNvSpPr txBox="1">
                <a:spLocks noRot="1" noChangeAspect="1" noMove="1" noResize="1" noEditPoints="1" noAdjustHandles="1" noChangeArrowheads="1" noChangeShapeType="1" noTextEdit="1"/>
              </p:cNvSpPr>
              <p:nvPr/>
            </p:nvSpPr>
            <p:spPr>
              <a:xfrm>
                <a:off x="4681970" y="1568802"/>
                <a:ext cx="315035" cy="276999"/>
              </a:xfrm>
              <a:prstGeom prst="rect">
                <a:avLst/>
              </a:prstGeom>
              <a:blipFill>
                <a:blip r:embed="rId12"/>
                <a:stretch>
                  <a:fillRect b="-4545"/>
                </a:stretch>
              </a:blipFill>
            </p:spPr>
            <p:txBody>
              <a:bodyPr/>
              <a:lstStyle/>
              <a:p>
                <a:r>
                  <a:rPr lang="en-US">
                    <a:noFill/>
                  </a:rPr>
                  <a:t> </a:t>
                </a:r>
              </a:p>
            </p:txBody>
          </p:sp>
        </mc:Fallback>
      </mc:AlternateContent>
      <p:sp>
        <p:nvSpPr>
          <p:cNvPr id="158" name="Oval 157">
            <a:extLst>
              <a:ext uri="{FF2B5EF4-FFF2-40B4-BE49-F238E27FC236}">
                <a16:creationId xmlns:a16="http://schemas.microsoft.com/office/drawing/2014/main" id="{B9D3BADD-2508-F243-AA40-A7FF2547E356}"/>
              </a:ext>
            </a:extLst>
          </p:cNvPr>
          <p:cNvSpPr/>
          <p:nvPr/>
        </p:nvSpPr>
        <p:spPr>
          <a:xfrm>
            <a:off x="6705442" y="1482908"/>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9" name="TextBox 158">
                <a:extLst>
                  <a:ext uri="{FF2B5EF4-FFF2-40B4-BE49-F238E27FC236}">
                    <a16:creationId xmlns:a16="http://schemas.microsoft.com/office/drawing/2014/main" id="{FF9B44ED-C7AD-4D4F-9BD5-70701D761FD2}"/>
                  </a:ext>
                </a:extLst>
              </p:cNvPr>
              <p:cNvSpPr txBox="1"/>
              <p:nvPr/>
            </p:nvSpPr>
            <p:spPr>
              <a:xfrm>
                <a:off x="6777437" y="1562456"/>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59" name="TextBox 158">
                <a:extLst>
                  <a:ext uri="{FF2B5EF4-FFF2-40B4-BE49-F238E27FC236}">
                    <a16:creationId xmlns:a16="http://schemas.microsoft.com/office/drawing/2014/main" id="{FF9B44ED-C7AD-4D4F-9BD5-70701D761FD2}"/>
                  </a:ext>
                </a:extLst>
              </p:cNvPr>
              <p:cNvSpPr txBox="1">
                <a:spLocks noRot="1" noChangeAspect="1" noMove="1" noResize="1" noEditPoints="1" noAdjustHandles="1" noChangeArrowheads="1" noChangeShapeType="1" noTextEdit="1"/>
              </p:cNvSpPr>
              <p:nvPr/>
            </p:nvSpPr>
            <p:spPr>
              <a:xfrm>
                <a:off x="6777437" y="1562456"/>
                <a:ext cx="315035" cy="276999"/>
              </a:xfrm>
              <a:prstGeom prst="rect">
                <a:avLst/>
              </a:prstGeom>
              <a:blipFill>
                <a:blip r:embed="rId13"/>
                <a:stretch>
                  <a:fillRect b="-4348"/>
                </a:stretch>
              </a:blipFill>
            </p:spPr>
            <p:txBody>
              <a:bodyPr/>
              <a:lstStyle/>
              <a:p>
                <a:r>
                  <a:rPr lang="en-US">
                    <a:noFill/>
                  </a:rPr>
                  <a:t> </a:t>
                </a:r>
              </a:p>
            </p:txBody>
          </p:sp>
        </mc:Fallback>
      </mc:AlternateContent>
      <p:sp>
        <p:nvSpPr>
          <p:cNvPr id="160" name="Oval 159">
            <a:extLst>
              <a:ext uri="{FF2B5EF4-FFF2-40B4-BE49-F238E27FC236}">
                <a16:creationId xmlns:a16="http://schemas.microsoft.com/office/drawing/2014/main" id="{32E5B6D2-D15F-BE41-A302-A3E3D26F7128}"/>
              </a:ext>
            </a:extLst>
          </p:cNvPr>
          <p:cNvSpPr/>
          <p:nvPr/>
        </p:nvSpPr>
        <p:spPr>
          <a:xfrm>
            <a:off x="8679598" y="1558731"/>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1" name="TextBox 160">
                <a:extLst>
                  <a:ext uri="{FF2B5EF4-FFF2-40B4-BE49-F238E27FC236}">
                    <a16:creationId xmlns:a16="http://schemas.microsoft.com/office/drawing/2014/main" id="{C8507329-7675-5546-BF2B-07B9ED4A62B1}"/>
                  </a:ext>
                </a:extLst>
              </p:cNvPr>
              <p:cNvSpPr txBox="1"/>
              <p:nvPr/>
            </p:nvSpPr>
            <p:spPr>
              <a:xfrm>
                <a:off x="8751593" y="1638279"/>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161" name="TextBox 160">
                <a:extLst>
                  <a:ext uri="{FF2B5EF4-FFF2-40B4-BE49-F238E27FC236}">
                    <a16:creationId xmlns:a16="http://schemas.microsoft.com/office/drawing/2014/main" id="{C8507329-7675-5546-BF2B-07B9ED4A62B1}"/>
                  </a:ext>
                </a:extLst>
              </p:cNvPr>
              <p:cNvSpPr txBox="1">
                <a:spLocks noRot="1" noChangeAspect="1" noMove="1" noResize="1" noEditPoints="1" noAdjustHandles="1" noChangeArrowheads="1" noChangeShapeType="1" noTextEdit="1"/>
              </p:cNvSpPr>
              <p:nvPr/>
            </p:nvSpPr>
            <p:spPr>
              <a:xfrm>
                <a:off x="8751593" y="1638279"/>
                <a:ext cx="315035" cy="276999"/>
              </a:xfrm>
              <a:prstGeom prst="rect">
                <a:avLst/>
              </a:prstGeom>
              <a:blipFill>
                <a:blip r:embed="rId14"/>
                <a:stretch>
                  <a:fillRect b="-4348"/>
                </a:stretch>
              </a:blipFill>
            </p:spPr>
            <p:txBody>
              <a:bodyPr/>
              <a:lstStyle/>
              <a:p>
                <a:r>
                  <a:rPr lang="en-US">
                    <a:noFill/>
                  </a:rPr>
                  <a:t> </a:t>
                </a:r>
              </a:p>
            </p:txBody>
          </p:sp>
        </mc:Fallback>
      </mc:AlternateContent>
      <p:sp>
        <p:nvSpPr>
          <p:cNvPr id="162" name="Oval 161">
            <a:extLst>
              <a:ext uri="{FF2B5EF4-FFF2-40B4-BE49-F238E27FC236}">
                <a16:creationId xmlns:a16="http://schemas.microsoft.com/office/drawing/2014/main" id="{44FE1AD5-0497-3C4C-B869-872ED5EA3ECD}"/>
              </a:ext>
            </a:extLst>
          </p:cNvPr>
          <p:cNvSpPr/>
          <p:nvPr/>
        </p:nvSpPr>
        <p:spPr>
          <a:xfrm>
            <a:off x="2216438" y="3401793"/>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3" name="TextBox 162">
                <a:extLst>
                  <a:ext uri="{FF2B5EF4-FFF2-40B4-BE49-F238E27FC236}">
                    <a16:creationId xmlns:a16="http://schemas.microsoft.com/office/drawing/2014/main" id="{4F8C9712-FB51-274C-B5A3-5880512EBA1F}"/>
                  </a:ext>
                </a:extLst>
              </p:cNvPr>
              <p:cNvSpPr txBox="1"/>
              <p:nvPr/>
            </p:nvSpPr>
            <p:spPr>
              <a:xfrm>
                <a:off x="2308845" y="3455940"/>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63" name="TextBox 162">
                <a:extLst>
                  <a:ext uri="{FF2B5EF4-FFF2-40B4-BE49-F238E27FC236}">
                    <a16:creationId xmlns:a16="http://schemas.microsoft.com/office/drawing/2014/main" id="{4F8C9712-FB51-274C-B5A3-5880512EBA1F}"/>
                  </a:ext>
                </a:extLst>
              </p:cNvPr>
              <p:cNvSpPr txBox="1">
                <a:spLocks noRot="1" noChangeAspect="1" noMove="1" noResize="1" noEditPoints="1" noAdjustHandles="1" noChangeArrowheads="1" noChangeShapeType="1" noTextEdit="1"/>
              </p:cNvSpPr>
              <p:nvPr/>
            </p:nvSpPr>
            <p:spPr>
              <a:xfrm>
                <a:off x="2308845" y="3455940"/>
                <a:ext cx="144270" cy="184666"/>
              </a:xfrm>
              <a:prstGeom prst="rect">
                <a:avLst/>
              </a:prstGeom>
              <a:blipFill>
                <a:blip r:embed="rId15"/>
                <a:stretch>
                  <a:fillRect l="-33333" r="-33333" b="-25000"/>
                </a:stretch>
              </a:blipFill>
            </p:spPr>
            <p:txBody>
              <a:bodyPr/>
              <a:lstStyle/>
              <a:p>
                <a:r>
                  <a:rPr lang="en-US">
                    <a:noFill/>
                  </a:rPr>
                  <a:t> </a:t>
                </a:r>
              </a:p>
            </p:txBody>
          </p:sp>
        </mc:Fallback>
      </mc:AlternateContent>
      <p:grpSp>
        <p:nvGrpSpPr>
          <p:cNvPr id="164" name="Group 163">
            <a:extLst>
              <a:ext uri="{FF2B5EF4-FFF2-40B4-BE49-F238E27FC236}">
                <a16:creationId xmlns:a16="http://schemas.microsoft.com/office/drawing/2014/main" id="{35D7E1E5-A837-D041-A931-C46D247E86C0}"/>
              </a:ext>
            </a:extLst>
          </p:cNvPr>
          <p:cNvGrpSpPr/>
          <p:nvPr/>
        </p:nvGrpSpPr>
        <p:grpSpPr>
          <a:xfrm>
            <a:off x="2597023" y="3414911"/>
            <a:ext cx="288105" cy="276352"/>
            <a:chOff x="9781110" y="4540757"/>
            <a:chExt cx="906465" cy="938158"/>
          </a:xfrm>
        </p:grpSpPr>
        <p:sp>
          <p:nvSpPr>
            <p:cNvPr id="165" name="Oval 164">
              <a:extLst>
                <a:ext uri="{FF2B5EF4-FFF2-40B4-BE49-F238E27FC236}">
                  <a16:creationId xmlns:a16="http://schemas.microsoft.com/office/drawing/2014/main" id="{9B62E262-320E-D84F-9E85-4B3A87A42FE9}"/>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a:extLst>
                <a:ext uri="{FF2B5EF4-FFF2-40B4-BE49-F238E27FC236}">
                  <a16:creationId xmlns:a16="http://schemas.microsoft.com/office/drawing/2014/main" id="{379BB76B-6949-CE4E-A2C4-95A4FEDC0741}"/>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7" name="Oval 166">
            <a:extLst>
              <a:ext uri="{FF2B5EF4-FFF2-40B4-BE49-F238E27FC236}">
                <a16:creationId xmlns:a16="http://schemas.microsoft.com/office/drawing/2014/main" id="{D47FE34A-0E85-A146-8327-785E2EFFE643}"/>
              </a:ext>
            </a:extLst>
          </p:cNvPr>
          <p:cNvSpPr/>
          <p:nvPr/>
        </p:nvSpPr>
        <p:spPr>
          <a:xfrm>
            <a:off x="2186622" y="3155785"/>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8" name="Straight Connector 167">
            <a:extLst>
              <a:ext uri="{FF2B5EF4-FFF2-40B4-BE49-F238E27FC236}">
                <a16:creationId xmlns:a16="http://schemas.microsoft.com/office/drawing/2014/main" id="{983413A9-346F-254F-8F5D-79C5F4C06726}"/>
              </a:ext>
            </a:extLst>
          </p:cNvPr>
          <p:cNvCxnSpPr>
            <a:endCxn id="167" idx="4"/>
          </p:cNvCxnSpPr>
          <p:nvPr/>
        </p:nvCxnSpPr>
        <p:spPr>
          <a:xfrm flipH="1">
            <a:off x="2550784" y="3153543"/>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69" name="Oval 168">
            <a:extLst>
              <a:ext uri="{FF2B5EF4-FFF2-40B4-BE49-F238E27FC236}">
                <a16:creationId xmlns:a16="http://schemas.microsoft.com/office/drawing/2014/main" id="{7941FC3D-C1D0-3040-9889-911F4642D98D}"/>
              </a:ext>
            </a:extLst>
          </p:cNvPr>
          <p:cNvSpPr/>
          <p:nvPr/>
        </p:nvSpPr>
        <p:spPr>
          <a:xfrm>
            <a:off x="2212262" y="2471975"/>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0" name="TextBox 169">
                <a:extLst>
                  <a:ext uri="{FF2B5EF4-FFF2-40B4-BE49-F238E27FC236}">
                    <a16:creationId xmlns:a16="http://schemas.microsoft.com/office/drawing/2014/main" id="{A67C98AB-FAD9-B04E-A743-D4A77F7843A8}"/>
                  </a:ext>
                </a:extLst>
              </p:cNvPr>
              <p:cNvSpPr txBox="1"/>
              <p:nvPr/>
            </p:nvSpPr>
            <p:spPr>
              <a:xfrm>
                <a:off x="2304669" y="2526122"/>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70" name="TextBox 169">
                <a:extLst>
                  <a:ext uri="{FF2B5EF4-FFF2-40B4-BE49-F238E27FC236}">
                    <a16:creationId xmlns:a16="http://schemas.microsoft.com/office/drawing/2014/main" id="{A67C98AB-FAD9-B04E-A743-D4A77F7843A8}"/>
                  </a:ext>
                </a:extLst>
              </p:cNvPr>
              <p:cNvSpPr txBox="1">
                <a:spLocks noRot="1" noChangeAspect="1" noMove="1" noResize="1" noEditPoints="1" noAdjustHandles="1" noChangeArrowheads="1" noChangeShapeType="1" noTextEdit="1"/>
              </p:cNvSpPr>
              <p:nvPr/>
            </p:nvSpPr>
            <p:spPr>
              <a:xfrm>
                <a:off x="2304669" y="2526122"/>
                <a:ext cx="144270" cy="184666"/>
              </a:xfrm>
              <a:prstGeom prst="rect">
                <a:avLst/>
              </a:prstGeom>
              <a:blipFill>
                <a:blip r:embed="rId16"/>
                <a:stretch>
                  <a:fillRect l="-23077" r="-30769" b="-33333"/>
                </a:stretch>
              </a:blipFill>
            </p:spPr>
            <p:txBody>
              <a:bodyPr/>
              <a:lstStyle/>
              <a:p>
                <a:r>
                  <a:rPr lang="en-US">
                    <a:noFill/>
                  </a:rPr>
                  <a:t> </a:t>
                </a:r>
              </a:p>
            </p:txBody>
          </p:sp>
        </mc:Fallback>
      </mc:AlternateContent>
      <p:grpSp>
        <p:nvGrpSpPr>
          <p:cNvPr id="171" name="Group 170">
            <a:extLst>
              <a:ext uri="{FF2B5EF4-FFF2-40B4-BE49-F238E27FC236}">
                <a16:creationId xmlns:a16="http://schemas.microsoft.com/office/drawing/2014/main" id="{52F760F5-1821-F943-B501-8776A185D4E0}"/>
              </a:ext>
            </a:extLst>
          </p:cNvPr>
          <p:cNvGrpSpPr/>
          <p:nvPr/>
        </p:nvGrpSpPr>
        <p:grpSpPr>
          <a:xfrm>
            <a:off x="2592847" y="2485093"/>
            <a:ext cx="288105" cy="276352"/>
            <a:chOff x="9781110" y="4540757"/>
            <a:chExt cx="906465" cy="938158"/>
          </a:xfrm>
        </p:grpSpPr>
        <p:sp>
          <p:nvSpPr>
            <p:cNvPr id="172" name="Oval 171">
              <a:extLst>
                <a:ext uri="{FF2B5EF4-FFF2-40B4-BE49-F238E27FC236}">
                  <a16:creationId xmlns:a16="http://schemas.microsoft.com/office/drawing/2014/main" id="{53BCF116-6B05-2E48-9055-601A8791C32C}"/>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FBD45C4F-D4C0-D84A-9E0C-E007D9E7A34E}"/>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4" name="Oval 173">
            <a:extLst>
              <a:ext uri="{FF2B5EF4-FFF2-40B4-BE49-F238E27FC236}">
                <a16:creationId xmlns:a16="http://schemas.microsoft.com/office/drawing/2014/main" id="{DFC57722-7CFC-BC44-B469-32B5DE6FBCB2}"/>
              </a:ext>
            </a:extLst>
          </p:cNvPr>
          <p:cNvSpPr/>
          <p:nvPr/>
        </p:nvSpPr>
        <p:spPr>
          <a:xfrm>
            <a:off x="2182446" y="2225967"/>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5" name="Straight Connector 174">
            <a:extLst>
              <a:ext uri="{FF2B5EF4-FFF2-40B4-BE49-F238E27FC236}">
                <a16:creationId xmlns:a16="http://schemas.microsoft.com/office/drawing/2014/main" id="{21BCFB59-E60B-9844-96D9-4477093538ED}"/>
              </a:ext>
            </a:extLst>
          </p:cNvPr>
          <p:cNvCxnSpPr>
            <a:cxnSpLocks/>
          </p:cNvCxnSpPr>
          <p:nvPr/>
        </p:nvCxnSpPr>
        <p:spPr>
          <a:xfrm flipH="1">
            <a:off x="2546608" y="2223725"/>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76" name="Oval 175">
            <a:extLst>
              <a:ext uri="{FF2B5EF4-FFF2-40B4-BE49-F238E27FC236}">
                <a16:creationId xmlns:a16="http://schemas.microsoft.com/office/drawing/2014/main" id="{487DD912-5DCE-6441-8161-A12ABCD651ED}"/>
              </a:ext>
            </a:extLst>
          </p:cNvPr>
          <p:cNvSpPr/>
          <p:nvPr/>
        </p:nvSpPr>
        <p:spPr>
          <a:xfrm>
            <a:off x="2207644" y="4336561"/>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7" name="TextBox 176">
                <a:extLst>
                  <a:ext uri="{FF2B5EF4-FFF2-40B4-BE49-F238E27FC236}">
                    <a16:creationId xmlns:a16="http://schemas.microsoft.com/office/drawing/2014/main" id="{D52D56B5-C6AB-4342-BE7D-6C82385A8E7C}"/>
                  </a:ext>
                </a:extLst>
              </p:cNvPr>
              <p:cNvSpPr txBox="1"/>
              <p:nvPr/>
            </p:nvSpPr>
            <p:spPr>
              <a:xfrm>
                <a:off x="2300051" y="4390708"/>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77" name="TextBox 176">
                <a:extLst>
                  <a:ext uri="{FF2B5EF4-FFF2-40B4-BE49-F238E27FC236}">
                    <a16:creationId xmlns:a16="http://schemas.microsoft.com/office/drawing/2014/main" id="{D52D56B5-C6AB-4342-BE7D-6C82385A8E7C}"/>
                  </a:ext>
                </a:extLst>
              </p:cNvPr>
              <p:cNvSpPr txBox="1">
                <a:spLocks noRot="1" noChangeAspect="1" noMove="1" noResize="1" noEditPoints="1" noAdjustHandles="1" noChangeArrowheads="1" noChangeShapeType="1" noTextEdit="1"/>
              </p:cNvSpPr>
              <p:nvPr/>
            </p:nvSpPr>
            <p:spPr>
              <a:xfrm>
                <a:off x="2300051" y="4390708"/>
                <a:ext cx="144270" cy="184666"/>
              </a:xfrm>
              <a:prstGeom prst="rect">
                <a:avLst/>
              </a:prstGeom>
              <a:blipFill>
                <a:blip r:embed="rId17"/>
                <a:stretch>
                  <a:fillRect l="-33333" r="-33333" b="-33333"/>
                </a:stretch>
              </a:blipFill>
            </p:spPr>
            <p:txBody>
              <a:bodyPr/>
              <a:lstStyle/>
              <a:p>
                <a:r>
                  <a:rPr lang="en-US">
                    <a:noFill/>
                  </a:rPr>
                  <a:t> </a:t>
                </a:r>
              </a:p>
            </p:txBody>
          </p:sp>
        </mc:Fallback>
      </mc:AlternateContent>
      <p:grpSp>
        <p:nvGrpSpPr>
          <p:cNvPr id="178" name="Group 177">
            <a:extLst>
              <a:ext uri="{FF2B5EF4-FFF2-40B4-BE49-F238E27FC236}">
                <a16:creationId xmlns:a16="http://schemas.microsoft.com/office/drawing/2014/main" id="{E7EBB7C1-17A2-244F-8C24-9DB05E1EFF71}"/>
              </a:ext>
            </a:extLst>
          </p:cNvPr>
          <p:cNvGrpSpPr/>
          <p:nvPr/>
        </p:nvGrpSpPr>
        <p:grpSpPr>
          <a:xfrm>
            <a:off x="2588229" y="4349679"/>
            <a:ext cx="288105" cy="276352"/>
            <a:chOff x="9781110" y="4540757"/>
            <a:chExt cx="906465" cy="938158"/>
          </a:xfrm>
        </p:grpSpPr>
        <p:sp>
          <p:nvSpPr>
            <p:cNvPr id="179" name="Oval 178">
              <a:extLst>
                <a:ext uri="{FF2B5EF4-FFF2-40B4-BE49-F238E27FC236}">
                  <a16:creationId xmlns:a16="http://schemas.microsoft.com/office/drawing/2014/main" id="{11A380A1-C595-1744-A1B3-84975AC315AA}"/>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a:extLst>
                <a:ext uri="{FF2B5EF4-FFF2-40B4-BE49-F238E27FC236}">
                  <a16:creationId xmlns:a16="http://schemas.microsoft.com/office/drawing/2014/main" id="{75F83915-209C-B64A-BD46-CC6EDA6158EA}"/>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Oval 180">
            <a:extLst>
              <a:ext uri="{FF2B5EF4-FFF2-40B4-BE49-F238E27FC236}">
                <a16:creationId xmlns:a16="http://schemas.microsoft.com/office/drawing/2014/main" id="{E4E0AB56-97DB-C34B-BB13-2974282002C7}"/>
              </a:ext>
            </a:extLst>
          </p:cNvPr>
          <p:cNvSpPr/>
          <p:nvPr/>
        </p:nvSpPr>
        <p:spPr>
          <a:xfrm>
            <a:off x="2177828" y="4090553"/>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2" name="Straight Connector 181">
            <a:extLst>
              <a:ext uri="{FF2B5EF4-FFF2-40B4-BE49-F238E27FC236}">
                <a16:creationId xmlns:a16="http://schemas.microsoft.com/office/drawing/2014/main" id="{ECEA2F57-0340-0E45-AAB8-C63AC7B25031}"/>
              </a:ext>
            </a:extLst>
          </p:cNvPr>
          <p:cNvCxnSpPr>
            <a:cxnSpLocks/>
          </p:cNvCxnSpPr>
          <p:nvPr/>
        </p:nvCxnSpPr>
        <p:spPr>
          <a:xfrm flipH="1">
            <a:off x="2541990" y="4088311"/>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83" name="Oval 182">
            <a:extLst>
              <a:ext uri="{FF2B5EF4-FFF2-40B4-BE49-F238E27FC236}">
                <a16:creationId xmlns:a16="http://schemas.microsoft.com/office/drawing/2014/main" id="{C7653B20-6CA9-2D45-AE29-802FC4D82A0F}"/>
              </a:ext>
            </a:extLst>
          </p:cNvPr>
          <p:cNvSpPr/>
          <p:nvPr/>
        </p:nvSpPr>
        <p:spPr>
          <a:xfrm>
            <a:off x="4385448" y="3401793"/>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84" name="TextBox 183">
                <a:extLst>
                  <a:ext uri="{FF2B5EF4-FFF2-40B4-BE49-F238E27FC236}">
                    <a16:creationId xmlns:a16="http://schemas.microsoft.com/office/drawing/2014/main" id="{6EAFE321-1DF1-BF48-8F9D-6C9D5661CD98}"/>
                  </a:ext>
                </a:extLst>
              </p:cNvPr>
              <p:cNvSpPr txBox="1"/>
              <p:nvPr/>
            </p:nvSpPr>
            <p:spPr>
              <a:xfrm>
                <a:off x="4477855" y="3455940"/>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84" name="TextBox 183">
                <a:extLst>
                  <a:ext uri="{FF2B5EF4-FFF2-40B4-BE49-F238E27FC236}">
                    <a16:creationId xmlns:a16="http://schemas.microsoft.com/office/drawing/2014/main" id="{6EAFE321-1DF1-BF48-8F9D-6C9D5661CD98}"/>
                  </a:ext>
                </a:extLst>
              </p:cNvPr>
              <p:cNvSpPr txBox="1">
                <a:spLocks noRot="1" noChangeAspect="1" noMove="1" noResize="1" noEditPoints="1" noAdjustHandles="1" noChangeArrowheads="1" noChangeShapeType="1" noTextEdit="1"/>
              </p:cNvSpPr>
              <p:nvPr/>
            </p:nvSpPr>
            <p:spPr>
              <a:xfrm>
                <a:off x="4477855" y="3455940"/>
                <a:ext cx="144270" cy="184666"/>
              </a:xfrm>
              <a:prstGeom prst="rect">
                <a:avLst/>
              </a:prstGeom>
              <a:blipFill>
                <a:blip r:embed="rId16"/>
                <a:stretch>
                  <a:fillRect l="-33333" r="-33333" b="-25000"/>
                </a:stretch>
              </a:blipFill>
            </p:spPr>
            <p:txBody>
              <a:bodyPr/>
              <a:lstStyle/>
              <a:p>
                <a:r>
                  <a:rPr lang="en-US">
                    <a:noFill/>
                  </a:rPr>
                  <a:t> </a:t>
                </a:r>
              </a:p>
            </p:txBody>
          </p:sp>
        </mc:Fallback>
      </mc:AlternateContent>
      <p:grpSp>
        <p:nvGrpSpPr>
          <p:cNvPr id="185" name="Group 184">
            <a:extLst>
              <a:ext uri="{FF2B5EF4-FFF2-40B4-BE49-F238E27FC236}">
                <a16:creationId xmlns:a16="http://schemas.microsoft.com/office/drawing/2014/main" id="{03776842-AB29-4343-AF16-B017D4133B59}"/>
              </a:ext>
            </a:extLst>
          </p:cNvPr>
          <p:cNvGrpSpPr/>
          <p:nvPr/>
        </p:nvGrpSpPr>
        <p:grpSpPr>
          <a:xfrm>
            <a:off x="4766033" y="3414911"/>
            <a:ext cx="288105" cy="276352"/>
            <a:chOff x="9781110" y="4540757"/>
            <a:chExt cx="906465" cy="938158"/>
          </a:xfrm>
        </p:grpSpPr>
        <p:sp>
          <p:nvSpPr>
            <p:cNvPr id="186" name="Oval 185">
              <a:extLst>
                <a:ext uri="{FF2B5EF4-FFF2-40B4-BE49-F238E27FC236}">
                  <a16:creationId xmlns:a16="http://schemas.microsoft.com/office/drawing/2014/main" id="{EE78B722-5F19-3742-83D1-F3CA751CC132}"/>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a:extLst>
                <a:ext uri="{FF2B5EF4-FFF2-40B4-BE49-F238E27FC236}">
                  <a16:creationId xmlns:a16="http://schemas.microsoft.com/office/drawing/2014/main" id="{2D3D85AB-71C4-AE44-A3A7-8E1DADB7E266}"/>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8" name="Oval 187">
            <a:extLst>
              <a:ext uri="{FF2B5EF4-FFF2-40B4-BE49-F238E27FC236}">
                <a16:creationId xmlns:a16="http://schemas.microsoft.com/office/drawing/2014/main" id="{3A07C233-F4C6-444C-8B3C-0DDA73D15991}"/>
              </a:ext>
            </a:extLst>
          </p:cNvPr>
          <p:cNvSpPr/>
          <p:nvPr/>
        </p:nvSpPr>
        <p:spPr>
          <a:xfrm>
            <a:off x="4355632" y="3155785"/>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9" name="Straight Connector 188">
            <a:extLst>
              <a:ext uri="{FF2B5EF4-FFF2-40B4-BE49-F238E27FC236}">
                <a16:creationId xmlns:a16="http://schemas.microsoft.com/office/drawing/2014/main" id="{153D33D8-F59D-4D4C-B191-6E5C966A7DEF}"/>
              </a:ext>
            </a:extLst>
          </p:cNvPr>
          <p:cNvCxnSpPr>
            <a:cxnSpLocks/>
          </p:cNvCxnSpPr>
          <p:nvPr/>
        </p:nvCxnSpPr>
        <p:spPr>
          <a:xfrm flipH="1">
            <a:off x="4719794" y="3153543"/>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90" name="Oval 189">
            <a:extLst>
              <a:ext uri="{FF2B5EF4-FFF2-40B4-BE49-F238E27FC236}">
                <a16:creationId xmlns:a16="http://schemas.microsoft.com/office/drawing/2014/main" id="{92BFEC80-41DE-C14C-A7E2-0AE142E622A7}"/>
              </a:ext>
            </a:extLst>
          </p:cNvPr>
          <p:cNvSpPr/>
          <p:nvPr/>
        </p:nvSpPr>
        <p:spPr>
          <a:xfrm>
            <a:off x="4381272" y="2471975"/>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91" name="TextBox 190">
                <a:extLst>
                  <a:ext uri="{FF2B5EF4-FFF2-40B4-BE49-F238E27FC236}">
                    <a16:creationId xmlns:a16="http://schemas.microsoft.com/office/drawing/2014/main" id="{FB1803EF-EBA3-5145-A32C-A984689C5F3C}"/>
                  </a:ext>
                </a:extLst>
              </p:cNvPr>
              <p:cNvSpPr txBox="1"/>
              <p:nvPr/>
            </p:nvSpPr>
            <p:spPr>
              <a:xfrm>
                <a:off x="4473679" y="2526122"/>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91" name="TextBox 190">
                <a:extLst>
                  <a:ext uri="{FF2B5EF4-FFF2-40B4-BE49-F238E27FC236}">
                    <a16:creationId xmlns:a16="http://schemas.microsoft.com/office/drawing/2014/main" id="{FB1803EF-EBA3-5145-A32C-A984689C5F3C}"/>
                  </a:ext>
                </a:extLst>
              </p:cNvPr>
              <p:cNvSpPr txBox="1">
                <a:spLocks noRot="1" noChangeAspect="1" noMove="1" noResize="1" noEditPoints="1" noAdjustHandles="1" noChangeArrowheads="1" noChangeShapeType="1" noTextEdit="1"/>
              </p:cNvSpPr>
              <p:nvPr/>
            </p:nvSpPr>
            <p:spPr>
              <a:xfrm>
                <a:off x="4473679" y="2526122"/>
                <a:ext cx="144270" cy="184666"/>
              </a:xfrm>
              <a:prstGeom prst="rect">
                <a:avLst/>
              </a:prstGeom>
              <a:blipFill>
                <a:blip r:embed="rId18"/>
                <a:stretch>
                  <a:fillRect l="-23077" r="-23077" b="-33333"/>
                </a:stretch>
              </a:blipFill>
            </p:spPr>
            <p:txBody>
              <a:bodyPr/>
              <a:lstStyle/>
              <a:p>
                <a:r>
                  <a:rPr lang="en-US">
                    <a:noFill/>
                  </a:rPr>
                  <a:t> </a:t>
                </a:r>
              </a:p>
            </p:txBody>
          </p:sp>
        </mc:Fallback>
      </mc:AlternateContent>
      <p:grpSp>
        <p:nvGrpSpPr>
          <p:cNvPr id="192" name="Group 191">
            <a:extLst>
              <a:ext uri="{FF2B5EF4-FFF2-40B4-BE49-F238E27FC236}">
                <a16:creationId xmlns:a16="http://schemas.microsoft.com/office/drawing/2014/main" id="{88F99189-B060-D849-AB00-D4769F9C05A7}"/>
              </a:ext>
            </a:extLst>
          </p:cNvPr>
          <p:cNvGrpSpPr/>
          <p:nvPr/>
        </p:nvGrpSpPr>
        <p:grpSpPr>
          <a:xfrm>
            <a:off x="4761857" y="2485093"/>
            <a:ext cx="288105" cy="276352"/>
            <a:chOff x="9781110" y="4540757"/>
            <a:chExt cx="906465" cy="938158"/>
          </a:xfrm>
        </p:grpSpPr>
        <p:sp>
          <p:nvSpPr>
            <p:cNvPr id="193" name="Oval 192">
              <a:extLst>
                <a:ext uri="{FF2B5EF4-FFF2-40B4-BE49-F238E27FC236}">
                  <a16:creationId xmlns:a16="http://schemas.microsoft.com/office/drawing/2014/main" id="{2152142B-2393-464C-9E36-E510F45DFAA0}"/>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a:extLst>
                <a:ext uri="{FF2B5EF4-FFF2-40B4-BE49-F238E27FC236}">
                  <a16:creationId xmlns:a16="http://schemas.microsoft.com/office/drawing/2014/main" id="{EC3F8E7E-8D73-554B-AF81-3E594AA8CC06}"/>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5" name="Oval 194">
            <a:extLst>
              <a:ext uri="{FF2B5EF4-FFF2-40B4-BE49-F238E27FC236}">
                <a16:creationId xmlns:a16="http://schemas.microsoft.com/office/drawing/2014/main" id="{A9C5E8DD-FCA6-0A4D-9978-EF2A51310BC1}"/>
              </a:ext>
            </a:extLst>
          </p:cNvPr>
          <p:cNvSpPr/>
          <p:nvPr/>
        </p:nvSpPr>
        <p:spPr>
          <a:xfrm>
            <a:off x="4351456" y="2225967"/>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6" name="Straight Connector 195">
            <a:extLst>
              <a:ext uri="{FF2B5EF4-FFF2-40B4-BE49-F238E27FC236}">
                <a16:creationId xmlns:a16="http://schemas.microsoft.com/office/drawing/2014/main" id="{7A8B6FAB-B2F5-3247-A45A-B83BDFBDC3AB}"/>
              </a:ext>
            </a:extLst>
          </p:cNvPr>
          <p:cNvCxnSpPr>
            <a:cxnSpLocks/>
          </p:cNvCxnSpPr>
          <p:nvPr/>
        </p:nvCxnSpPr>
        <p:spPr>
          <a:xfrm flipH="1">
            <a:off x="4715618" y="2223725"/>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197" name="Oval 196">
            <a:extLst>
              <a:ext uri="{FF2B5EF4-FFF2-40B4-BE49-F238E27FC236}">
                <a16:creationId xmlns:a16="http://schemas.microsoft.com/office/drawing/2014/main" id="{757AD979-0BD8-6842-8943-3929FB7BB207}"/>
              </a:ext>
            </a:extLst>
          </p:cNvPr>
          <p:cNvSpPr/>
          <p:nvPr/>
        </p:nvSpPr>
        <p:spPr>
          <a:xfrm>
            <a:off x="4376654" y="4336561"/>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98" name="TextBox 197">
                <a:extLst>
                  <a:ext uri="{FF2B5EF4-FFF2-40B4-BE49-F238E27FC236}">
                    <a16:creationId xmlns:a16="http://schemas.microsoft.com/office/drawing/2014/main" id="{BBCFC852-ED24-1C4F-A6CD-0E24A37577C7}"/>
                  </a:ext>
                </a:extLst>
              </p:cNvPr>
              <p:cNvSpPr txBox="1"/>
              <p:nvPr/>
            </p:nvSpPr>
            <p:spPr>
              <a:xfrm>
                <a:off x="4469061" y="4390708"/>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98" name="TextBox 197">
                <a:extLst>
                  <a:ext uri="{FF2B5EF4-FFF2-40B4-BE49-F238E27FC236}">
                    <a16:creationId xmlns:a16="http://schemas.microsoft.com/office/drawing/2014/main" id="{BBCFC852-ED24-1C4F-A6CD-0E24A37577C7}"/>
                  </a:ext>
                </a:extLst>
              </p:cNvPr>
              <p:cNvSpPr txBox="1">
                <a:spLocks noRot="1" noChangeAspect="1" noMove="1" noResize="1" noEditPoints="1" noAdjustHandles="1" noChangeArrowheads="1" noChangeShapeType="1" noTextEdit="1"/>
              </p:cNvSpPr>
              <p:nvPr/>
            </p:nvSpPr>
            <p:spPr>
              <a:xfrm>
                <a:off x="4469061" y="4390708"/>
                <a:ext cx="144270" cy="184666"/>
              </a:xfrm>
              <a:prstGeom prst="rect">
                <a:avLst/>
              </a:prstGeom>
              <a:blipFill>
                <a:blip r:embed="rId19"/>
                <a:stretch>
                  <a:fillRect l="-33333" r="-33333" b="-33333"/>
                </a:stretch>
              </a:blipFill>
            </p:spPr>
            <p:txBody>
              <a:bodyPr/>
              <a:lstStyle/>
              <a:p>
                <a:r>
                  <a:rPr lang="en-US">
                    <a:noFill/>
                  </a:rPr>
                  <a:t> </a:t>
                </a:r>
              </a:p>
            </p:txBody>
          </p:sp>
        </mc:Fallback>
      </mc:AlternateContent>
      <p:grpSp>
        <p:nvGrpSpPr>
          <p:cNvPr id="199" name="Group 198">
            <a:extLst>
              <a:ext uri="{FF2B5EF4-FFF2-40B4-BE49-F238E27FC236}">
                <a16:creationId xmlns:a16="http://schemas.microsoft.com/office/drawing/2014/main" id="{F64ABCE7-C79C-3C4B-9A33-1FA3696D1065}"/>
              </a:ext>
            </a:extLst>
          </p:cNvPr>
          <p:cNvGrpSpPr/>
          <p:nvPr/>
        </p:nvGrpSpPr>
        <p:grpSpPr>
          <a:xfrm>
            <a:off x="4757239" y="4349679"/>
            <a:ext cx="288105" cy="276352"/>
            <a:chOff x="9781110" y="4540757"/>
            <a:chExt cx="906465" cy="938158"/>
          </a:xfrm>
        </p:grpSpPr>
        <p:sp>
          <p:nvSpPr>
            <p:cNvPr id="200" name="Oval 199">
              <a:extLst>
                <a:ext uri="{FF2B5EF4-FFF2-40B4-BE49-F238E27FC236}">
                  <a16:creationId xmlns:a16="http://schemas.microsoft.com/office/drawing/2014/main" id="{9E902B37-7581-8348-9D25-8B539B8CFF48}"/>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Freeform 200">
              <a:extLst>
                <a:ext uri="{FF2B5EF4-FFF2-40B4-BE49-F238E27FC236}">
                  <a16:creationId xmlns:a16="http://schemas.microsoft.com/office/drawing/2014/main" id="{4005CD69-037A-BE4E-B8B6-620A828DDDA5}"/>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2" name="Oval 201">
            <a:extLst>
              <a:ext uri="{FF2B5EF4-FFF2-40B4-BE49-F238E27FC236}">
                <a16:creationId xmlns:a16="http://schemas.microsoft.com/office/drawing/2014/main" id="{79E3A7BC-DE5C-5649-82EA-3D069E86D9CF}"/>
              </a:ext>
            </a:extLst>
          </p:cNvPr>
          <p:cNvSpPr/>
          <p:nvPr/>
        </p:nvSpPr>
        <p:spPr>
          <a:xfrm>
            <a:off x="4346838" y="4090553"/>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3" name="Straight Connector 202">
            <a:extLst>
              <a:ext uri="{FF2B5EF4-FFF2-40B4-BE49-F238E27FC236}">
                <a16:creationId xmlns:a16="http://schemas.microsoft.com/office/drawing/2014/main" id="{E40D9BA0-9719-5D43-92E5-0D1C69267C37}"/>
              </a:ext>
            </a:extLst>
          </p:cNvPr>
          <p:cNvCxnSpPr>
            <a:cxnSpLocks/>
          </p:cNvCxnSpPr>
          <p:nvPr/>
        </p:nvCxnSpPr>
        <p:spPr>
          <a:xfrm flipH="1">
            <a:off x="4711000" y="4088311"/>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04" name="Oval 203">
            <a:extLst>
              <a:ext uri="{FF2B5EF4-FFF2-40B4-BE49-F238E27FC236}">
                <a16:creationId xmlns:a16="http://schemas.microsoft.com/office/drawing/2014/main" id="{2B87A0A0-83E5-1341-88B6-C8CF0805E20E}"/>
              </a:ext>
            </a:extLst>
          </p:cNvPr>
          <p:cNvSpPr/>
          <p:nvPr/>
        </p:nvSpPr>
        <p:spPr>
          <a:xfrm>
            <a:off x="6304208" y="3366302"/>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05" name="TextBox 204">
                <a:extLst>
                  <a:ext uri="{FF2B5EF4-FFF2-40B4-BE49-F238E27FC236}">
                    <a16:creationId xmlns:a16="http://schemas.microsoft.com/office/drawing/2014/main" id="{11264210-5F99-C64C-B1CA-9274098C3F5B}"/>
                  </a:ext>
                </a:extLst>
              </p:cNvPr>
              <p:cNvSpPr txBox="1"/>
              <p:nvPr/>
            </p:nvSpPr>
            <p:spPr>
              <a:xfrm>
                <a:off x="6396615" y="3420449"/>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05" name="TextBox 204">
                <a:extLst>
                  <a:ext uri="{FF2B5EF4-FFF2-40B4-BE49-F238E27FC236}">
                    <a16:creationId xmlns:a16="http://schemas.microsoft.com/office/drawing/2014/main" id="{11264210-5F99-C64C-B1CA-9274098C3F5B}"/>
                  </a:ext>
                </a:extLst>
              </p:cNvPr>
              <p:cNvSpPr txBox="1">
                <a:spLocks noRot="1" noChangeAspect="1" noMove="1" noResize="1" noEditPoints="1" noAdjustHandles="1" noChangeArrowheads="1" noChangeShapeType="1" noTextEdit="1"/>
              </p:cNvSpPr>
              <p:nvPr/>
            </p:nvSpPr>
            <p:spPr>
              <a:xfrm>
                <a:off x="6396615" y="3420449"/>
                <a:ext cx="144270" cy="184666"/>
              </a:xfrm>
              <a:prstGeom prst="rect">
                <a:avLst/>
              </a:prstGeom>
              <a:blipFill>
                <a:blip r:embed="rId20"/>
                <a:stretch>
                  <a:fillRect l="-45455" r="-36364" b="-25000"/>
                </a:stretch>
              </a:blipFill>
            </p:spPr>
            <p:txBody>
              <a:bodyPr/>
              <a:lstStyle/>
              <a:p>
                <a:r>
                  <a:rPr lang="en-US">
                    <a:noFill/>
                  </a:rPr>
                  <a:t> </a:t>
                </a:r>
              </a:p>
            </p:txBody>
          </p:sp>
        </mc:Fallback>
      </mc:AlternateContent>
      <p:grpSp>
        <p:nvGrpSpPr>
          <p:cNvPr id="206" name="Group 205">
            <a:extLst>
              <a:ext uri="{FF2B5EF4-FFF2-40B4-BE49-F238E27FC236}">
                <a16:creationId xmlns:a16="http://schemas.microsoft.com/office/drawing/2014/main" id="{ACFF8D60-6897-6D45-A5E3-1374B78A94CF}"/>
              </a:ext>
            </a:extLst>
          </p:cNvPr>
          <p:cNvGrpSpPr/>
          <p:nvPr/>
        </p:nvGrpSpPr>
        <p:grpSpPr>
          <a:xfrm>
            <a:off x="6684793" y="3379420"/>
            <a:ext cx="288105" cy="276352"/>
            <a:chOff x="9781110" y="4540757"/>
            <a:chExt cx="906465" cy="938158"/>
          </a:xfrm>
        </p:grpSpPr>
        <p:sp>
          <p:nvSpPr>
            <p:cNvPr id="207" name="Oval 206">
              <a:extLst>
                <a:ext uri="{FF2B5EF4-FFF2-40B4-BE49-F238E27FC236}">
                  <a16:creationId xmlns:a16="http://schemas.microsoft.com/office/drawing/2014/main" id="{F4D45A0A-84BD-C140-992C-32AF4FA1176A}"/>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Freeform 207">
              <a:extLst>
                <a:ext uri="{FF2B5EF4-FFF2-40B4-BE49-F238E27FC236}">
                  <a16:creationId xmlns:a16="http://schemas.microsoft.com/office/drawing/2014/main" id="{CA87D309-361E-074A-A2A6-90E7FF7258D0}"/>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9" name="Oval 208">
            <a:extLst>
              <a:ext uri="{FF2B5EF4-FFF2-40B4-BE49-F238E27FC236}">
                <a16:creationId xmlns:a16="http://schemas.microsoft.com/office/drawing/2014/main" id="{80853A19-2040-5644-8C62-7695C0350A01}"/>
              </a:ext>
            </a:extLst>
          </p:cNvPr>
          <p:cNvSpPr/>
          <p:nvPr/>
        </p:nvSpPr>
        <p:spPr>
          <a:xfrm>
            <a:off x="6274392" y="3120294"/>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0" name="Straight Connector 209">
            <a:extLst>
              <a:ext uri="{FF2B5EF4-FFF2-40B4-BE49-F238E27FC236}">
                <a16:creationId xmlns:a16="http://schemas.microsoft.com/office/drawing/2014/main" id="{10FF930D-3FE9-DA45-8CBB-014A0E017BCC}"/>
              </a:ext>
            </a:extLst>
          </p:cNvPr>
          <p:cNvCxnSpPr>
            <a:cxnSpLocks/>
          </p:cNvCxnSpPr>
          <p:nvPr/>
        </p:nvCxnSpPr>
        <p:spPr>
          <a:xfrm flipH="1">
            <a:off x="6638554" y="3118052"/>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id="{05D98AB7-110A-A741-A522-714A1092FF3F}"/>
              </a:ext>
            </a:extLst>
          </p:cNvPr>
          <p:cNvSpPr/>
          <p:nvPr/>
        </p:nvSpPr>
        <p:spPr>
          <a:xfrm>
            <a:off x="6300032" y="2436484"/>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12" name="TextBox 211">
                <a:extLst>
                  <a:ext uri="{FF2B5EF4-FFF2-40B4-BE49-F238E27FC236}">
                    <a16:creationId xmlns:a16="http://schemas.microsoft.com/office/drawing/2014/main" id="{36C2423F-B645-AE40-81F2-74DAD2C306C5}"/>
                  </a:ext>
                </a:extLst>
              </p:cNvPr>
              <p:cNvSpPr txBox="1"/>
              <p:nvPr/>
            </p:nvSpPr>
            <p:spPr>
              <a:xfrm>
                <a:off x="6392439" y="2490631"/>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12" name="TextBox 211">
                <a:extLst>
                  <a:ext uri="{FF2B5EF4-FFF2-40B4-BE49-F238E27FC236}">
                    <a16:creationId xmlns:a16="http://schemas.microsoft.com/office/drawing/2014/main" id="{36C2423F-B645-AE40-81F2-74DAD2C306C5}"/>
                  </a:ext>
                </a:extLst>
              </p:cNvPr>
              <p:cNvSpPr txBox="1">
                <a:spLocks noRot="1" noChangeAspect="1" noMove="1" noResize="1" noEditPoints="1" noAdjustHandles="1" noChangeArrowheads="1" noChangeShapeType="1" noTextEdit="1"/>
              </p:cNvSpPr>
              <p:nvPr/>
            </p:nvSpPr>
            <p:spPr>
              <a:xfrm>
                <a:off x="6392439" y="2490631"/>
                <a:ext cx="144270" cy="184666"/>
              </a:xfrm>
              <a:prstGeom prst="rect">
                <a:avLst/>
              </a:prstGeom>
              <a:blipFill>
                <a:blip r:embed="rId21"/>
                <a:stretch>
                  <a:fillRect l="-23077" r="-23077" b="-31250"/>
                </a:stretch>
              </a:blipFill>
            </p:spPr>
            <p:txBody>
              <a:bodyPr/>
              <a:lstStyle/>
              <a:p>
                <a:r>
                  <a:rPr lang="en-US">
                    <a:noFill/>
                  </a:rPr>
                  <a:t> </a:t>
                </a:r>
              </a:p>
            </p:txBody>
          </p:sp>
        </mc:Fallback>
      </mc:AlternateContent>
      <p:grpSp>
        <p:nvGrpSpPr>
          <p:cNvPr id="213" name="Group 212">
            <a:extLst>
              <a:ext uri="{FF2B5EF4-FFF2-40B4-BE49-F238E27FC236}">
                <a16:creationId xmlns:a16="http://schemas.microsoft.com/office/drawing/2014/main" id="{75AE4AE6-E735-C946-AF65-2A03FC341597}"/>
              </a:ext>
            </a:extLst>
          </p:cNvPr>
          <p:cNvGrpSpPr/>
          <p:nvPr/>
        </p:nvGrpSpPr>
        <p:grpSpPr>
          <a:xfrm>
            <a:off x="6680617" y="2449602"/>
            <a:ext cx="288105" cy="276352"/>
            <a:chOff x="9781110" y="4540757"/>
            <a:chExt cx="906465" cy="938158"/>
          </a:xfrm>
        </p:grpSpPr>
        <p:sp>
          <p:nvSpPr>
            <p:cNvPr id="214" name="Oval 213">
              <a:extLst>
                <a:ext uri="{FF2B5EF4-FFF2-40B4-BE49-F238E27FC236}">
                  <a16:creationId xmlns:a16="http://schemas.microsoft.com/office/drawing/2014/main" id="{F49B5389-44C0-F042-B4DB-B9BE52FCAD98}"/>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Freeform 214">
              <a:extLst>
                <a:ext uri="{FF2B5EF4-FFF2-40B4-BE49-F238E27FC236}">
                  <a16:creationId xmlns:a16="http://schemas.microsoft.com/office/drawing/2014/main" id="{F5BBFD31-6CB8-CE4E-9B59-0B72D8D5DF1C}"/>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6" name="Oval 215">
            <a:extLst>
              <a:ext uri="{FF2B5EF4-FFF2-40B4-BE49-F238E27FC236}">
                <a16:creationId xmlns:a16="http://schemas.microsoft.com/office/drawing/2014/main" id="{D806AF27-E63B-5648-8AC3-4F8FF9EEE10D}"/>
              </a:ext>
            </a:extLst>
          </p:cNvPr>
          <p:cNvSpPr/>
          <p:nvPr/>
        </p:nvSpPr>
        <p:spPr>
          <a:xfrm>
            <a:off x="6270216" y="2190476"/>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7" name="Straight Connector 216">
            <a:extLst>
              <a:ext uri="{FF2B5EF4-FFF2-40B4-BE49-F238E27FC236}">
                <a16:creationId xmlns:a16="http://schemas.microsoft.com/office/drawing/2014/main" id="{FE5426CC-7F22-134C-9685-7DB3C01C6C8A}"/>
              </a:ext>
            </a:extLst>
          </p:cNvPr>
          <p:cNvCxnSpPr>
            <a:cxnSpLocks/>
          </p:cNvCxnSpPr>
          <p:nvPr/>
        </p:nvCxnSpPr>
        <p:spPr>
          <a:xfrm flipH="1">
            <a:off x="6634378" y="2188234"/>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18" name="Oval 217">
            <a:extLst>
              <a:ext uri="{FF2B5EF4-FFF2-40B4-BE49-F238E27FC236}">
                <a16:creationId xmlns:a16="http://schemas.microsoft.com/office/drawing/2014/main" id="{E57F8ADF-0684-254A-B10C-BCACA1E34E2B}"/>
              </a:ext>
            </a:extLst>
          </p:cNvPr>
          <p:cNvSpPr/>
          <p:nvPr/>
        </p:nvSpPr>
        <p:spPr>
          <a:xfrm>
            <a:off x="6295414" y="4301070"/>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19" name="TextBox 218">
                <a:extLst>
                  <a:ext uri="{FF2B5EF4-FFF2-40B4-BE49-F238E27FC236}">
                    <a16:creationId xmlns:a16="http://schemas.microsoft.com/office/drawing/2014/main" id="{5FF85E96-C74E-5444-A850-A24F3C06F1C5}"/>
                  </a:ext>
                </a:extLst>
              </p:cNvPr>
              <p:cNvSpPr txBox="1"/>
              <p:nvPr/>
            </p:nvSpPr>
            <p:spPr>
              <a:xfrm>
                <a:off x="6387821" y="4355217"/>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19" name="TextBox 218">
                <a:extLst>
                  <a:ext uri="{FF2B5EF4-FFF2-40B4-BE49-F238E27FC236}">
                    <a16:creationId xmlns:a16="http://schemas.microsoft.com/office/drawing/2014/main" id="{5FF85E96-C74E-5444-A850-A24F3C06F1C5}"/>
                  </a:ext>
                </a:extLst>
              </p:cNvPr>
              <p:cNvSpPr txBox="1">
                <a:spLocks noRot="1" noChangeAspect="1" noMove="1" noResize="1" noEditPoints="1" noAdjustHandles="1" noChangeArrowheads="1" noChangeShapeType="1" noTextEdit="1"/>
              </p:cNvSpPr>
              <p:nvPr/>
            </p:nvSpPr>
            <p:spPr>
              <a:xfrm>
                <a:off x="6387821" y="4355217"/>
                <a:ext cx="144270" cy="184666"/>
              </a:xfrm>
              <a:prstGeom prst="rect">
                <a:avLst/>
              </a:prstGeom>
              <a:blipFill>
                <a:blip r:embed="rId22"/>
                <a:stretch>
                  <a:fillRect l="-33333" r="-33333" b="-33333"/>
                </a:stretch>
              </a:blipFill>
            </p:spPr>
            <p:txBody>
              <a:bodyPr/>
              <a:lstStyle/>
              <a:p>
                <a:r>
                  <a:rPr lang="en-US">
                    <a:noFill/>
                  </a:rPr>
                  <a:t> </a:t>
                </a:r>
              </a:p>
            </p:txBody>
          </p:sp>
        </mc:Fallback>
      </mc:AlternateContent>
      <p:grpSp>
        <p:nvGrpSpPr>
          <p:cNvPr id="220" name="Group 219">
            <a:extLst>
              <a:ext uri="{FF2B5EF4-FFF2-40B4-BE49-F238E27FC236}">
                <a16:creationId xmlns:a16="http://schemas.microsoft.com/office/drawing/2014/main" id="{51AC097C-AD42-A94F-BB87-EB42F080A2AA}"/>
              </a:ext>
            </a:extLst>
          </p:cNvPr>
          <p:cNvGrpSpPr/>
          <p:nvPr/>
        </p:nvGrpSpPr>
        <p:grpSpPr>
          <a:xfrm>
            <a:off x="6675999" y="4314188"/>
            <a:ext cx="288105" cy="276352"/>
            <a:chOff x="9781110" y="4540757"/>
            <a:chExt cx="906465" cy="938158"/>
          </a:xfrm>
        </p:grpSpPr>
        <p:sp>
          <p:nvSpPr>
            <p:cNvPr id="221" name="Oval 220">
              <a:extLst>
                <a:ext uri="{FF2B5EF4-FFF2-40B4-BE49-F238E27FC236}">
                  <a16:creationId xmlns:a16="http://schemas.microsoft.com/office/drawing/2014/main" id="{C2A7A23D-E349-214F-922B-461A320541AA}"/>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Freeform 221">
              <a:extLst>
                <a:ext uri="{FF2B5EF4-FFF2-40B4-BE49-F238E27FC236}">
                  <a16:creationId xmlns:a16="http://schemas.microsoft.com/office/drawing/2014/main" id="{4D09AA7D-E175-A244-B768-0A55FC7F561E}"/>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3" name="Oval 222">
            <a:extLst>
              <a:ext uri="{FF2B5EF4-FFF2-40B4-BE49-F238E27FC236}">
                <a16:creationId xmlns:a16="http://schemas.microsoft.com/office/drawing/2014/main" id="{D4CBFF66-5715-BD4F-8199-4508E34BB92B}"/>
              </a:ext>
            </a:extLst>
          </p:cNvPr>
          <p:cNvSpPr/>
          <p:nvPr/>
        </p:nvSpPr>
        <p:spPr>
          <a:xfrm>
            <a:off x="6265598" y="4055062"/>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4" name="Straight Connector 223">
            <a:extLst>
              <a:ext uri="{FF2B5EF4-FFF2-40B4-BE49-F238E27FC236}">
                <a16:creationId xmlns:a16="http://schemas.microsoft.com/office/drawing/2014/main" id="{1A2C72A2-B8DD-5D47-A111-B3F921E665F6}"/>
              </a:ext>
            </a:extLst>
          </p:cNvPr>
          <p:cNvCxnSpPr>
            <a:cxnSpLocks/>
          </p:cNvCxnSpPr>
          <p:nvPr/>
        </p:nvCxnSpPr>
        <p:spPr>
          <a:xfrm flipH="1">
            <a:off x="6629760" y="4052820"/>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25" name="Oval 224">
            <a:extLst>
              <a:ext uri="{FF2B5EF4-FFF2-40B4-BE49-F238E27FC236}">
                <a16:creationId xmlns:a16="http://schemas.microsoft.com/office/drawing/2014/main" id="{C9F3AFCA-43E2-364A-B2F2-5F7F9988669E}"/>
              </a:ext>
            </a:extLst>
          </p:cNvPr>
          <p:cNvSpPr/>
          <p:nvPr/>
        </p:nvSpPr>
        <p:spPr>
          <a:xfrm>
            <a:off x="8216248" y="3399551"/>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26" name="TextBox 225">
                <a:extLst>
                  <a:ext uri="{FF2B5EF4-FFF2-40B4-BE49-F238E27FC236}">
                    <a16:creationId xmlns:a16="http://schemas.microsoft.com/office/drawing/2014/main" id="{D9163485-A370-B141-8ED2-68E43FE61CB5}"/>
                  </a:ext>
                </a:extLst>
              </p:cNvPr>
              <p:cNvSpPr txBox="1"/>
              <p:nvPr/>
            </p:nvSpPr>
            <p:spPr>
              <a:xfrm>
                <a:off x="8308655" y="3453698"/>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26" name="TextBox 225">
                <a:extLst>
                  <a:ext uri="{FF2B5EF4-FFF2-40B4-BE49-F238E27FC236}">
                    <a16:creationId xmlns:a16="http://schemas.microsoft.com/office/drawing/2014/main" id="{D9163485-A370-B141-8ED2-68E43FE61CB5}"/>
                  </a:ext>
                </a:extLst>
              </p:cNvPr>
              <p:cNvSpPr txBox="1">
                <a:spLocks noRot="1" noChangeAspect="1" noMove="1" noResize="1" noEditPoints="1" noAdjustHandles="1" noChangeArrowheads="1" noChangeShapeType="1" noTextEdit="1"/>
              </p:cNvSpPr>
              <p:nvPr/>
            </p:nvSpPr>
            <p:spPr>
              <a:xfrm>
                <a:off x="8308655" y="3453698"/>
                <a:ext cx="144270" cy="184666"/>
              </a:xfrm>
              <a:prstGeom prst="rect">
                <a:avLst/>
              </a:prstGeom>
              <a:blipFill>
                <a:blip r:embed="rId23"/>
                <a:stretch>
                  <a:fillRect l="-30769" r="-23077" b="-33333"/>
                </a:stretch>
              </a:blipFill>
            </p:spPr>
            <p:txBody>
              <a:bodyPr/>
              <a:lstStyle/>
              <a:p>
                <a:r>
                  <a:rPr lang="en-US">
                    <a:noFill/>
                  </a:rPr>
                  <a:t> </a:t>
                </a:r>
              </a:p>
            </p:txBody>
          </p:sp>
        </mc:Fallback>
      </mc:AlternateContent>
      <p:grpSp>
        <p:nvGrpSpPr>
          <p:cNvPr id="227" name="Group 226">
            <a:extLst>
              <a:ext uri="{FF2B5EF4-FFF2-40B4-BE49-F238E27FC236}">
                <a16:creationId xmlns:a16="http://schemas.microsoft.com/office/drawing/2014/main" id="{9C37F9E4-A5CA-D54F-AA86-FF86D7068719}"/>
              </a:ext>
            </a:extLst>
          </p:cNvPr>
          <p:cNvGrpSpPr/>
          <p:nvPr/>
        </p:nvGrpSpPr>
        <p:grpSpPr>
          <a:xfrm>
            <a:off x="8596833" y="3412669"/>
            <a:ext cx="288105" cy="276352"/>
            <a:chOff x="9781110" y="4540757"/>
            <a:chExt cx="906465" cy="938158"/>
          </a:xfrm>
        </p:grpSpPr>
        <p:sp>
          <p:nvSpPr>
            <p:cNvPr id="228" name="Oval 227">
              <a:extLst>
                <a:ext uri="{FF2B5EF4-FFF2-40B4-BE49-F238E27FC236}">
                  <a16:creationId xmlns:a16="http://schemas.microsoft.com/office/drawing/2014/main" id="{5337D29D-529D-404B-AFA3-46F89A7025E8}"/>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a:extLst>
                <a:ext uri="{FF2B5EF4-FFF2-40B4-BE49-F238E27FC236}">
                  <a16:creationId xmlns:a16="http://schemas.microsoft.com/office/drawing/2014/main" id="{3AA5D1DE-3279-8448-98B5-8F6A89477741}"/>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0" name="Oval 229">
            <a:extLst>
              <a:ext uri="{FF2B5EF4-FFF2-40B4-BE49-F238E27FC236}">
                <a16:creationId xmlns:a16="http://schemas.microsoft.com/office/drawing/2014/main" id="{CE48DAC5-DF74-7C46-94EA-B267284C0228}"/>
              </a:ext>
            </a:extLst>
          </p:cNvPr>
          <p:cNvSpPr/>
          <p:nvPr/>
        </p:nvSpPr>
        <p:spPr>
          <a:xfrm>
            <a:off x="8186432" y="3153543"/>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1" name="Straight Connector 230">
            <a:extLst>
              <a:ext uri="{FF2B5EF4-FFF2-40B4-BE49-F238E27FC236}">
                <a16:creationId xmlns:a16="http://schemas.microsoft.com/office/drawing/2014/main" id="{67C83750-8D26-4945-A3EB-7A01FF7A27C3}"/>
              </a:ext>
            </a:extLst>
          </p:cNvPr>
          <p:cNvCxnSpPr>
            <a:cxnSpLocks/>
          </p:cNvCxnSpPr>
          <p:nvPr/>
        </p:nvCxnSpPr>
        <p:spPr>
          <a:xfrm flipH="1">
            <a:off x="8550594" y="3151301"/>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32" name="Oval 231">
            <a:extLst>
              <a:ext uri="{FF2B5EF4-FFF2-40B4-BE49-F238E27FC236}">
                <a16:creationId xmlns:a16="http://schemas.microsoft.com/office/drawing/2014/main" id="{A52C66D4-DF8B-0D44-B0E2-6A6C4ABFF744}"/>
              </a:ext>
            </a:extLst>
          </p:cNvPr>
          <p:cNvSpPr/>
          <p:nvPr/>
        </p:nvSpPr>
        <p:spPr>
          <a:xfrm>
            <a:off x="8212072" y="2469733"/>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33" name="TextBox 232">
                <a:extLst>
                  <a:ext uri="{FF2B5EF4-FFF2-40B4-BE49-F238E27FC236}">
                    <a16:creationId xmlns:a16="http://schemas.microsoft.com/office/drawing/2014/main" id="{09BD8374-4D6F-044A-BFD9-00B62D5D784D}"/>
                  </a:ext>
                </a:extLst>
              </p:cNvPr>
              <p:cNvSpPr txBox="1"/>
              <p:nvPr/>
            </p:nvSpPr>
            <p:spPr>
              <a:xfrm>
                <a:off x="8304479" y="2523880"/>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33" name="TextBox 232">
                <a:extLst>
                  <a:ext uri="{FF2B5EF4-FFF2-40B4-BE49-F238E27FC236}">
                    <a16:creationId xmlns:a16="http://schemas.microsoft.com/office/drawing/2014/main" id="{09BD8374-4D6F-044A-BFD9-00B62D5D784D}"/>
                  </a:ext>
                </a:extLst>
              </p:cNvPr>
              <p:cNvSpPr txBox="1">
                <a:spLocks noRot="1" noChangeAspect="1" noMove="1" noResize="1" noEditPoints="1" noAdjustHandles="1" noChangeArrowheads="1" noChangeShapeType="1" noTextEdit="1"/>
              </p:cNvSpPr>
              <p:nvPr/>
            </p:nvSpPr>
            <p:spPr>
              <a:xfrm>
                <a:off x="8304479" y="2523880"/>
                <a:ext cx="144270" cy="184666"/>
              </a:xfrm>
              <a:prstGeom prst="rect">
                <a:avLst/>
              </a:prstGeom>
              <a:blipFill>
                <a:blip r:embed="rId19"/>
                <a:stretch>
                  <a:fillRect l="-33333" r="-33333" b="-33333"/>
                </a:stretch>
              </a:blipFill>
            </p:spPr>
            <p:txBody>
              <a:bodyPr/>
              <a:lstStyle/>
              <a:p>
                <a:r>
                  <a:rPr lang="en-US">
                    <a:noFill/>
                  </a:rPr>
                  <a:t> </a:t>
                </a:r>
              </a:p>
            </p:txBody>
          </p:sp>
        </mc:Fallback>
      </mc:AlternateContent>
      <p:grpSp>
        <p:nvGrpSpPr>
          <p:cNvPr id="234" name="Group 233">
            <a:extLst>
              <a:ext uri="{FF2B5EF4-FFF2-40B4-BE49-F238E27FC236}">
                <a16:creationId xmlns:a16="http://schemas.microsoft.com/office/drawing/2014/main" id="{ABEF82C0-B06D-244A-936B-20C18BD23DB3}"/>
              </a:ext>
            </a:extLst>
          </p:cNvPr>
          <p:cNvGrpSpPr/>
          <p:nvPr/>
        </p:nvGrpSpPr>
        <p:grpSpPr>
          <a:xfrm>
            <a:off x="8592657" y="2482851"/>
            <a:ext cx="288105" cy="276352"/>
            <a:chOff x="9781110" y="4540757"/>
            <a:chExt cx="906465" cy="938158"/>
          </a:xfrm>
        </p:grpSpPr>
        <p:sp>
          <p:nvSpPr>
            <p:cNvPr id="235" name="Oval 234">
              <a:extLst>
                <a:ext uri="{FF2B5EF4-FFF2-40B4-BE49-F238E27FC236}">
                  <a16:creationId xmlns:a16="http://schemas.microsoft.com/office/drawing/2014/main" id="{1F9B540F-A9CE-9F4F-82BB-481FC71807E2}"/>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a:extLst>
                <a:ext uri="{FF2B5EF4-FFF2-40B4-BE49-F238E27FC236}">
                  <a16:creationId xmlns:a16="http://schemas.microsoft.com/office/drawing/2014/main" id="{CA232264-D84C-6749-9076-89A16B26ACE1}"/>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7" name="Oval 236">
            <a:extLst>
              <a:ext uri="{FF2B5EF4-FFF2-40B4-BE49-F238E27FC236}">
                <a16:creationId xmlns:a16="http://schemas.microsoft.com/office/drawing/2014/main" id="{8957184D-2E18-F345-B7D0-E6375295D460}"/>
              </a:ext>
            </a:extLst>
          </p:cNvPr>
          <p:cNvSpPr/>
          <p:nvPr/>
        </p:nvSpPr>
        <p:spPr>
          <a:xfrm>
            <a:off x="8182256" y="2223725"/>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8" name="Straight Connector 237">
            <a:extLst>
              <a:ext uri="{FF2B5EF4-FFF2-40B4-BE49-F238E27FC236}">
                <a16:creationId xmlns:a16="http://schemas.microsoft.com/office/drawing/2014/main" id="{BD8B2742-EB84-D542-998A-B5F2F7646B15}"/>
              </a:ext>
            </a:extLst>
          </p:cNvPr>
          <p:cNvCxnSpPr>
            <a:cxnSpLocks/>
          </p:cNvCxnSpPr>
          <p:nvPr/>
        </p:nvCxnSpPr>
        <p:spPr>
          <a:xfrm flipH="1">
            <a:off x="8546418" y="2221483"/>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239" name="Oval 238">
            <a:extLst>
              <a:ext uri="{FF2B5EF4-FFF2-40B4-BE49-F238E27FC236}">
                <a16:creationId xmlns:a16="http://schemas.microsoft.com/office/drawing/2014/main" id="{6BC8CB96-A4AD-074E-BB00-B32728093899}"/>
              </a:ext>
            </a:extLst>
          </p:cNvPr>
          <p:cNvSpPr/>
          <p:nvPr/>
        </p:nvSpPr>
        <p:spPr>
          <a:xfrm>
            <a:off x="8207454" y="4334319"/>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40" name="TextBox 239">
                <a:extLst>
                  <a:ext uri="{FF2B5EF4-FFF2-40B4-BE49-F238E27FC236}">
                    <a16:creationId xmlns:a16="http://schemas.microsoft.com/office/drawing/2014/main" id="{FEC2C02E-48A4-4C40-A650-B2D0FE5FD0A5}"/>
                  </a:ext>
                </a:extLst>
              </p:cNvPr>
              <p:cNvSpPr txBox="1"/>
              <p:nvPr/>
            </p:nvSpPr>
            <p:spPr>
              <a:xfrm>
                <a:off x="8299861" y="4388466"/>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40" name="TextBox 239">
                <a:extLst>
                  <a:ext uri="{FF2B5EF4-FFF2-40B4-BE49-F238E27FC236}">
                    <a16:creationId xmlns:a16="http://schemas.microsoft.com/office/drawing/2014/main" id="{FEC2C02E-48A4-4C40-A650-B2D0FE5FD0A5}"/>
                  </a:ext>
                </a:extLst>
              </p:cNvPr>
              <p:cNvSpPr txBox="1">
                <a:spLocks noRot="1" noChangeAspect="1" noMove="1" noResize="1" noEditPoints="1" noAdjustHandles="1" noChangeArrowheads="1" noChangeShapeType="1" noTextEdit="1"/>
              </p:cNvSpPr>
              <p:nvPr/>
            </p:nvSpPr>
            <p:spPr>
              <a:xfrm>
                <a:off x="8299861" y="4388466"/>
                <a:ext cx="144270" cy="184666"/>
              </a:xfrm>
              <a:prstGeom prst="rect">
                <a:avLst/>
              </a:prstGeom>
              <a:blipFill>
                <a:blip r:embed="rId24"/>
                <a:stretch>
                  <a:fillRect l="-41667" r="-33333" b="-33333"/>
                </a:stretch>
              </a:blipFill>
            </p:spPr>
            <p:txBody>
              <a:bodyPr/>
              <a:lstStyle/>
              <a:p>
                <a:r>
                  <a:rPr lang="en-US">
                    <a:noFill/>
                  </a:rPr>
                  <a:t> </a:t>
                </a:r>
              </a:p>
            </p:txBody>
          </p:sp>
        </mc:Fallback>
      </mc:AlternateContent>
      <p:grpSp>
        <p:nvGrpSpPr>
          <p:cNvPr id="241" name="Group 240">
            <a:extLst>
              <a:ext uri="{FF2B5EF4-FFF2-40B4-BE49-F238E27FC236}">
                <a16:creationId xmlns:a16="http://schemas.microsoft.com/office/drawing/2014/main" id="{E13C0292-EAFC-C34B-818F-E9F46B8979CA}"/>
              </a:ext>
            </a:extLst>
          </p:cNvPr>
          <p:cNvGrpSpPr/>
          <p:nvPr/>
        </p:nvGrpSpPr>
        <p:grpSpPr>
          <a:xfrm>
            <a:off x="8588039" y="4347437"/>
            <a:ext cx="288105" cy="276352"/>
            <a:chOff x="9781110" y="4540757"/>
            <a:chExt cx="906465" cy="938158"/>
          </a:xfrm>
        </p:grpSpPr>
        <p:sp>
          <p:nvSpPr>
            <p:cNvPr id="242" name="Oval 241">
              <a:extLst>
                <a:ext uri="{FF2B5EF4-FFF2-40B4-BE49-F238E27FC236}">
                  <a16:creationId xmlns:a16="http://schemas.microsoft.com/office/drawing/2014/main" id="{6AA0668D-2BD3-0941-A21D-BCF2D6F80213}"/>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Freeform 242">
              <a:extLst>
                <a:ext uri="{FF2B5EF4-FFF2-40B4-BE49-F238E27FC236}">
                  <a16:creationId xmlns:a16="http://schemas.microsoft.com/office/drawing/2014/main" id="{45D337A1-33FE-9D41-919B-9C609699E18D}"/>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4" name="Oval 243">
            <a:extLst>
              <a:ext uri="{FF2B5EF4-FFF2-40B4-BE49-F238E27FC236}">
                <a16:creationId xmlns:a16="http://schemas.microsoft.com/office/drawing/2014/main" id="{B4A0C083-FF28-1644-8638-E1FD6AE9DD1B}"/>
              </a:ext>
            </a:extLst>
          </p:cNvPr>
          <p:cNvSpPr/>
          <p:nvPr/>
        </p:nvSpPr>
        <p:spPr>
          <a:xfrm>
            <a:off x="8177638" y="4088311"/>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5" name="Straight Connector 244">
            <a:extLst>
              <a:ext uri="{FF2B5EF4-FFF2-40B4-BE49-F238E27FC236}">
                <a16:creationId xmlns:a16="http://schemas.microsoft.com/office/drawing/2014/main" id="{9C569182-5D0F-514D-9E23-1F1F1BC8B2A2}"/>
              </a:ext>
            </a:extLst>
          </p:cNvPr>
          <p:cNvCxnSpPr>
            <a:cxnSpLocks/>
          </p:cNvCxnSpPr>
          <p:nvPr/>
        </p:nvCxnSpPr>
        <p:spPr>
          <a:xfrm flipH="1">
            <a:off x="8541800" y="4086069"/>
            <a:ext cx="2638" cy="74608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D6AFEA86-EB1B-B541-BA50-7EEB23BB3E30}"/>
              </a:ext>
            </a:extLst>
          </p:cNvPr>
          <p:cNvCxnSpPr>
            <a:cxnSpLocks/>
            <a:endCxn id="174" idx="2"/>
          </p:cNvCxnSpPr>
          <p:nvPr/>
        </p:nvCxnSpPr>
        <p:spPr>
          <a:xfrm>
            <a:off x="628860" y="1833592"/>
            <a:ext cx="1553586" cy="76429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47" name="Straight Arrow Connector 246">
            <a:extLst>
              <a:ext uri="{FF2B5EF4-FFF2-40B4-BE49-F238E27FC236}">
                <a16:creationId xmlns:a16="http://schemas.microsoft.com/office/drawing/2014/main" id="{CCD0E0E5-7B67-6049-8D11-0053998B8771}"/>
              </a:ext>
            </a:extLst>
          </p:cNvPr>
          <p:cNvCxnSpPr>
            <a:cxnSpLocks/>
            <a:endCxn id="167" idx="2"/>
          </p:cNvCxnSpPr>
          <p:nvPr/>
        </p:nvCxnSpPr>
        <p:spPr>
          <a:xfrm>
            <a:off x="674289" y="1855984"/>
            <a:ext cx="1512333" cy="167172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48" name="Straight Arrow Connector 247">
            <a:extLst>
              <a:ext uri="{FF2B5EF4-FFF2-40B4-BE49-F238E27FC236}">
                <a16:creationId xmlns:a16="http://schemas.microsoft.com/office/drawing/2014/main" id="{BBD260BD-51FF-A048-A519-E69AB1F05254}"/>
              </a:ext>
            </a:extLst>
          </p:cNvPr>
          <p:cNvCxnSpPr>
            <a:cxnSpLocks/>
            <a:endCxn id="181" idx="2"/>
          </p:cNvCxnSpPr>
          <p:nvPr/>
        </p:nvCxnSpPr>
        <p:spPr>
          <a:xfrm>
            <a:off x="671199" y="1844417"/>
            <a:ext cx="1506629" cy="261805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49" name="Straight Arrow Connector 248">
            <a:extLst>
              <a:ext uri="{FF2B5EF4-FFF2-40B4-BE49-F238E27FC236}">
                <a16:creationId xmlns:a16="http://schemas.microsoft.com/office/drawing/2014/main" id="{E7C346CC-BAB0-EA4A-8AD0-10EE39292B2D}"/>
              </a:ext>
            </a:extLst>
          </p:cNvPr>
          <p:cNvCxnSpPr>
            <a:cxnSpLocks/>
            <a:endCxn id="174" idx="2"/>
          </p:cNvCxnSpPr>
          <p:nvPr/>
        </p:nvCxnSpPr>
        <p:spPr>
          <a:xfrm flipV="1">
            <a:off x="698505" y="2597888"/>
            <a:ext cx="1483941" cy="199953"/>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0" name="Straight Arrow Connector 249">
            <a:extLst>
              <a:ext uri="{FF2B5EF4-FFF2-40B4-BE49-F238E27FC236}">
                <a16:creationId xmlns:a16="http://schemas.microsoft.com/office/drawing/2014/main" id="{A5A0BE86-225D-A240-BEB0-20976AD6833E}"/>
              </a:ext>
            </a:extLst>
          </p:cNvPr>
          <p:cNvCxnSpPr>
            <a:cxnSpLocks/>
            <a:endCxn id="167" idx="2"/>
          </p:cNvCxnSpPr>
          <p:nvPr/>
        </p:nvCxnSpPr>
        <p:spPr>
          <a:xfrm>
            <a:off x="683831" y="2786374"/>
            <a:ext cx="1502791" cy="74133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1" name="Straight Arrow Connector 250">
            <a:extLst>
              <a:ext uri="{FF2B5EF4-FFF2-40B4-BE49-F238E27FC236}">
                <a16:creationId xmlns:a16="http://schemas.microsoft.com/office/drawing/2014/main" id="{E7C2A91A-9784-C144-8743-11D6BC6B0A6C}"/>
              </a:ext>
            </a:extLst>
          </p:cNvPr>
          <p:cNvCxnSpPr>
            <a:cxnSpLocks/>
            <a:endCxn id="181" idx="2"/>
          </p:cNvCxnSpPr>
          <p:nvPr/>
        </p:nvCxnSpPr>
        <p:spPr>
          <a:xfrm>
            <a:off x="686327" y="2790318"/>
            <a:ext cx="1491501" cy="167215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2" name="Straight Arrow Connector 251">
            <a:extLst>
              <a:ext uri="{FF2B5EF4-FFF2-40B4-BE49-F238E27FC236}">
                <a16:creationId xmlns:a16="http://schemas.microsoft.com/office/drawing/2014/main" id="{07995621-D7BB-1B46-AAFD-3E983A456A2C}"/>
              </a:ext>
            </a:extLst>
          </p:cNvPr>
          <p:cNvCxnSpPr>
            <a:cxnSpLocks/>
            <a:endCxn id="174" idx="2"/>
          </p:cNvCxnSpPr>
          <p:nvPr/>
        </p:nvCxnSpPr>
        <p:spPr>
          <a:xfrm flipV="1">
            <a:off x="641038" y="2597888"/>
            <a:ext cx="1541408" cy="86898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3" name="Straight Arrow Connector 252">
            <a:extLst>
              <a:ext uri="{FF2B5EF4-FFF2-40B4-BE49-F238E27FC236}">
                <a16:creationId xmlns:a16="http://schemas.microsoft.com/office/drawing/2014/main" id="{2B7EE763-F0B4-F14D-9CB5-CC1C99CEAD0E}"/>
              </a:ext>
            </a:extLst>
          </p:cNvPr>
          <p:cNvCxnSpPr>
            <a:cxnSpLocks/>
            <a:endCxn id="167" idx="2"/>
          </p:cNvCxnSpPr>
          <p:nvPr/>
        </p:nvCxnSpPr>
        <p:spPr>
          <a:xfrm>
            <a:off x="683831" y="3466868"/>
            <a:ext cx="1502791" cy="6083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4" name="Straight Arrow Connector 253">
            <a:extLst>
              <a:ext uri="{FF2B5EF4-FFF2-40B4-BE49-F238E27FC236}">
                <a16:creationId xmlns:a16="http://schemas.microsoft.com/office/drawing/2014/main" id="{F9BCA549-FC37-2D48-B06D-23E5333FC044}"/>
              </a:ext>
            </a:extLst>
          </p:cNvPr>
          <p:cNvCxnSpPr>
            <a:cxnSpLocks/>
            <a:endCxn id="181" idx="2"/>
          </p:cNvCxnSpPr>
          <p:nvPr/>
        </p:nvCxnSpPr>
        <p:spPr>
          <a:xfrm>
            <a:off x="673178" y="3466868"/>
            <a:ext cx="1504650" cy="99560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5" name="Straight Arrow Connector 254">
            <a:extLst>
              <a:ext uri="{FF2B5EF4-FFF2-40B4-BE49-F238E27FC236}">
                <a16:creationId xmlns:a16="http://schemas.microsoft.com/office/drawing/2014/main" id="{49FC4E67-DE7B-6649-821D-F20B1B365FF0}"/>
              </a:ext>
            </a:extLst>
          </p:cNvPr>
          <p:cNvCxnSpPr>
            <a:cxnSpLocks/>
            <a:endCxn id="174" idx="2"/>
          </p:cNvCxnSpPr>
          <p:nvPr/>
        </p:nvCxnSpPr>
        <p:spPr>
          <a:xfrm flipV="1">
            <a:off x="671199" y="2597888"/>
            <a:ext cx="1511247" cy="146477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6" name="Straight Arrow Connector 255">
            <a:extLst>
              <a:ext uri="{FF2B5EF4-FFF2-40B4-BE49-F238E27FC236}">
                <a16:creationId xmlns:a16="http://schemas.microsoft.com/office/drawing/2014/main" id="{E95C0CB7-208C-1D4D-A826-E3C6585FAC00}"/>
              </a:ext>
            </a:extLst>
          </p:cNvPr>
          <p:cNvCxnSpPr>
            <a:cxnSpLocks/>
            <a:stCxn id="144" idx="3"/>
            <a:endCxn id="167" idx="2"/>
          </p:cNvCxnSpPr>
          <p:nvPr/>
        </p:nvCxnSpPr>
        <p:spPr>
          <a:xfrm flipV="1">
            <a:off x="686327" y="3527706"/>
            <a:ext cx="1500295" cy="52003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7" name="Straight Arrow Connector 256">
            <a:extLst>
              <a:ext uri="{FF2B5EF4-FFF2-40B4-BE49-F238E27FC236}">
                <a16:creationId xmlns:a16="http://schemas.microsoft.com/office/drawing/2014/main" id="{D808F708-962D-8740-95D6-DE8C4F0D1BE1}"/>
              </a:ext>
            </a:extLst>
          </p:cNvPr>
          <p:cNvCxnSpPr>
            <a:cxnSpLocks/>
            <a:stCxn id="144" idx="3"/>
            <a:endCxn id="181" idx="2"/>
          </p:cNvCxnSpPr>
          <p:nvPr/>
        </p:nvCxnSpPr>
        <p:spPr>
          <a:xfrm>
            <a:off x="686327" y="4047736"/>
            <a:ext cx="1491501" cy="41473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8" name="Straight Arrow Connector 257">
            <a:extLst>
              <a:ext uri="{FF2B5EF4-FFF2-40B4-BE49-F238E27FC236}">
                <a16:creationId xmlns:a16="http://schemas.microsoft.com/office/drawing/2014/main" id="{DADA7FF8-5CDD-2E4F-9450-C65EBFCD73FF}"/>
              </a:ext>
            </a:extLst>
          </p:cNvPr>
          <p:cNvCxnSpPr>
            <a:cxnSpLocks/>
            <a:endCxn id="195" idx="2"/>
          </p:cNvCxnSpPr>
          <p:nvPr/>
        </p:nvCxnSpPr>
        <p:spPr>
          <a:xfrm>
            <a:off x="2941637" y="1806003"/>
            <a:ext cx="1409819" cy="791885"/>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9" name="Straight Arrow Connector 258">
            <a:extLst>
              <a:ext uri="{FF2B5EF4-FFF2-40B4-BE49-F238E27FC236}">
                <a16:creationId xmlns:a16="http://schemas.microsoft.com/office/drawing/2014/main" id="{C7DD5999-D8D7-ED49-AAA5-3D9F76373B3E}"/>
              </a:ext>
            </a:extLst>
          </p:cNvPr>
          <p:cNvCxnSpPr>
            <a:cxnSpLocks/>
            <a:endCxn id="188" idx="2"/>
          </p:cNvCxnSpPr>
          <p:nvPr/>
        </p:nvCxnSpPr>
        <p:spPr>
          <a:xfrm>
            <a:off x="2952273" y="1855984"/>
            <a:ext cx="1403359" cy="167172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0" name="Straight Arrow Connector 259">
            <a:extLst>
              <a:ext uri="{FF2B5EF4-FFF2-40B4-BE49-F238E27FC236}">
                <a16:creationId xmlns:a16="http://schemas.microsoft.com/office/drawing/2014/main" id="{956BCE04-5B34-3442-B5E7-74DB36545FE2}"/>
              </a:ext>
            </a:extLst>
          </p:cNvPr>
          <p:cNvCxnSpPr>
            <a:cxnSpLocks/>
            <a:endCxn id="202" idx="2"/>
          </p:cNvCxnSpPr>
          <p:nvPr/>
        </p:nvCxnSpPr>
        <p:spPr>
          <a:xfrm>
            <a:off x="2951662" y="1855984"/>
            <a:ext cx="1395176" cy="260649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1" name="Straight Arrow Connector 260">
            <a:extLst>
              <a:ext uri="{FF2B5EF4-FFF2-40B4-BE49-F238E27FC236}">
                <a16:creationId xmlns:a16="http://schemas.microsoft.com/office/drawing/2014/main" id="{751E2DCD-DB5C-5849-8BD5-AB82ABFDE436}"/>
              </a:ext>
            </a:extLst>
          </p:cNvPr>
          <p:cNvCxnSpPr>
            <a:cxnSpLocks/>
            <a:endCxn id="195" idx="2"/>
          </p:cNvCxnSpPr>
          <p:nvPr/>
        </p:nvCxnSpPr>
        <p:spPr>
          <a:xfrm flipV="1">
            <a:off x="2917285" y="2597888"/>
            <a:ext cx="1434171" cy="4773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2" name="Straight Arrow Connector 261">
            <a:extLst>
              <a:ext uri="{FF2B5EF4-FFF2-40B4-BE49-F238E27FC236}">
                <a16:creationId xmlns:a16="http://schemas.microsoft.com/office/drawing/2014/main" id="{24C308E9-96B9-434E-B75A-ABF31C1E6F05}"/>
              </a:ext>
            </a:extLst>
          </p:cNvPr>
          <p:cNvCxnSpPr>
            <a:cxnSpLocks/>
            <a:endCxn id="188" idx="2"/>
          </p:cNvCxnSpPr>
          <p:nvPr/>
        </p:nvCxnSpPr>
        <p:spPr>
          <a:xfrm>
            <a:off x="2951662" y="2664380"/>
            <a:ext cx="1403970" cy="86332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3" name="Straight Arrow Connector 262">
            <a:extLst>
              <a:ext uri="{FF2B5EF4-FFF2-40B4-BE49-F238E27FC236}">
                <a16:creationId xmlns:a16="http://schemas.microsoft.com/office/drawing/2014/main" id="{0698FFD5-847E-A042-BE30-D18875D322D6}"/>
              </a:ext>
            </a:extLst>
          </p:cNvPr>
          <p:cNvCxnSpPr>
            <a:cxnSpLocks/>
            <a:stCxn id="174" idx="6"/>
            <a:endCxn id="202" idx="2"/>
          </p:cNvCxnSpPr>
          <p:nvPr/>
        </p:nvCxnSpPr>
        <p:spPr>
          <a:xfrm>
            <a:off x="2910770" y="2597888"/>
            <a:ext cx="1436068" cy="186458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4" name="Straight Arrow Connector 263">
            <a:extLst>
              <a:ext uri="{FF2B5EF4-FFF2-40B4-BE49-F238E27FC236}">
                <a16:creationId xmlns:a16="http://schemas.microsoft.com/office/drawing/2014/main" id="{8928EF54-9CEF-6442-A252-F3B2D983E121}"/>
              </a:ext>
            </a:extLst>
          </p:cNvPr>
          <p:cNvCxnSpPr>
            <a:cxnSpLocks/>
            <a:endCxn id="195" idx="2"/>
          </p:cNvCxnSpPr>
          <p:nvPr/>
        </p:nvCxnSpPr>
        <p:spPr>
          <a:xfrm flipV="1">
            <a:off x="2939657" y="2597888"/>
            <a:ext cx="1411799" cy="93476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5" name="Straight Arrow Connector 264">
            <a:extLst>
              <a:ext uri="{FF2B5EF4-FFF2-40B4-BE49-F238E27FC236}">
                <a16:creationId xmlns:a16="http://schemas.microsoft.com/office/drawing/2014/main" id="{EBB00D0D-0749-144E-82FA-F845B7AD908D}"/>
              </a:ext>
            </a:extLst>
          </p:cNvPr>
          <p:cNvCxnSpPr>
            <a:cxnSpLocks/>
            <a:stCxn id="167" idx="6"/>
            <a:endCxn id="188" idx="2"/>
          </p:cNvCxnSpPr>
          <p:nvPr/>
        </p:nvCxnSpPr>
        <p:spPr>
          <a:xfrm>
            <a:off x="2914946" y="3527706"/>
            <a:ext cx="1440686" cy="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6" name="Straight Arrow Connector 265">
            <a:extLst>
              <a:ext uri="{FF2B5EF4-FFF2-40B4-BE49-F238E27FC236}">
                <a16:creationId xmlns:a16="http://schemas.microsoft.com/office/drawing/2014/main" id="{6B1A2DA1-0DAA-BD41-87E6-714431EC8AB2}"/>
              </a:ext>
            </a:extLst>
          </p:cNvPr>
          <p:cNvCxnSpPr>
            <a:cxnSpLocks/>
            <a:endCxn id="202" idx="2"/>
          </p:cNvCxnSpPr>
          <p:nvPr/>
        </p:nvCxnSpPr>
        <p:spPr>
          <a:xfrm>
            <a:off x="2939222" y="3530510"/>
            <a:ext cx="1407616" cy="931964"/>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7" name="Straight Arrow Connector 266">
            <a:extLst>
              <a:ext uri="{FF2B5EF4-FFF2-40B4-BE49-F238E27FC236}">
                <a16:creationId xmlns:a16="http://schemas.microsoft.com/office/drawing/2014/main" id="{8E45DE31-44F9-2042-BC65-9CF6C3706963}"/>
              </a:ext>
            </a:extLst>
          </p:cNvPr>
          <p:cNvCxnSpPr>
            <a:cxnSpLocks/>
            <a:endCxn id="195" idx="2"/>
          </p:cNvCxnSpPr>
          <p:nvPr/>
        </p:nvCxnSpPr>
        <p:spPr>
          <a:xfrm flipV="1">
            <a:off x="2914946" y="2597888"/>
            <a:ext cx="1436510" cy="181190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8" name="Straight Arrow Connector 267">
            <a:extLst>
              <a:ext uri="{FF2B5EF4-FFF2-40B4-BE49-F238E27FC236}">
                <a16:creationId xmlns:a16="http://schemas.microsoft.com/office/drawing/2014/main" id="{05B04A28-BC8F-904A-AB1A-750A26A8FB23}"/>
              </a:ext>
            </a:extLst>
          </p:cNvPr>
          <p:cNvCxnSpPr>
            <a:cxnSpLocks/>
            <a:endCxn id="188" idx="2"/>
          </p:cNvCxnSpPr>
          <p:nvPr/>
        </p:nvCxnSpPr>
        <p:spPr>
          <a:xfrm flipV="1">
            <a:off x="2904172" y="3527706"/>
            <a:ext cx="1451460" cy="87068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69" name="Straight Arrow Connector 268">
            <a:extLst>
              <a:ext uri="{FF2B5EF4-FFF2-40B4-BE49-F238E27FC236}">
                <a16:creationId xmlns:a16="http://schemas.microsoft.com/office/drawing/2014/main" id="{C2344AAF-6654-2D40-82EF-2CCAEE52E465}"/>
              </a:ext>
            </a:extLst>
          </p:cNvPr>
          <p:cNvCxnSpPr>
            <a:cxnSpLocks/>
            <a:endCxn id="202" idx="2"/>
          </p:cNvCxnSpPr>
          <p:nvPr/>
        </p:nvCxnSpPr>
        <p:spPr>
          <a:xfrm>
            <a:off x="2935923" y="4400219"/>
            <a:ext cx="1410915" cy="62255"/>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0" name="Straight Arrow Connector 269">
            <a:extLst>
              <a:ext uri="{FF2B5EF4-FFF2-40B4-BE49-F238E27FC236}">
                <a16:creationId xmlns:a16="http://schemas.microsoft.com/office/drawing/2014/main" id="{07431343-1FDE-F449-A30C-2764637BA474}"/>
              </a:ext>
            </a:extLst>
          </p:cNvPr>
          <p:cNvCxnSpPr>
            <a:cxnSpLocks/>
            <a:endCxn id="216" idx="2"/>
          </p:cNvCxnSpPr>
          <p:nvPr/>
        </p:nvCxnSpPr>
        <p:spPr>
          <a:xfrm flipV="1">
            <a:off x="5081419" y="2562397"/>
            <a:ext cx="1188797" cy="8414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1" name="Straight Arrow Connector 270">
            <a:extLst>
              <a:ext uri="{FF2B5EF4-FFF2-40B4-BE49-F238E27FC236}">
                <a16:creationId xmlns:a16="http://schemas.microsoft.com/office/drawing/2014/main" id="{696DE0E3-47B5-E742-8BC8-F944369A6EDB}"/>
              </a:ext>
            </a:extLst>
          </p:cNvPr>
          <p:cNvCxnSpPr>
            <a:cxnSpLocks/>
            <a:endCxn id="216" idx="2"/>
          </p:cNvCxnSpPr>
          <p:nvPr/>
        </p:nvCxnSpPr>
        <p:spPr>
          <a:xfrm>
            <a:off x="5043689" y="1806003"/>
            <a:ext cx="1226527" cy="756394"/>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2" name="Straight Arrow Connector 271">
            <a:extLst>
              <a:ext uri="{FF2B5EF4-FFF2-40B4-BE49-F238E27FC236}">
                <a16:creationId xmlns:a16="http://schemas.microsoft.com/office/drawing/2014/main" id="{186D7F92-7422-3443-A658-D7FC057B005C}"/>
              </a:ext>
            </a:extLst>
          </p:cNvPr>
          <p:cNvCxnSpPr>
            <a:cxnSpLocks/>
            <a:endCxn id="209" idx="2"/>
          </p:cNvCxnSpPr>
          <p:nvPr/>
        </p:nvCxnSpPr>
        <p:spPr>
          <a:xfrm>
            <a:off x="5012635" y="1833592"/>
            <a:ext cx="1261757" cy="1658623"/>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3" name="Straight Arrow Connector 272">
            <a:extLst>
              <a:ext uri="{FF2B5EF4-FFF2-40B4-BE49-F238E27FC236}">
                <a16:creationId xmlns:a16="http://schemas.microsoft.com/office/drawing/2014/main" id="{13196340-80E4-3241-8377-2F02EC01B0F9}"/>
              </a:ext>
            </a:extLst>
          </p:cNvPr>
          <p:cNvCxnSpPr>
            <a:cxnSpLocks/>
            <a:endCxn id="223" idx="2"/>
          </p:cNvCxnSpPr>
          <p:nvPr/>
        </p:nvCxnSpPr>
        <p:spPr>
          <a:xfrm>
            <a:off x="5024166" y="1833592"/>
            <a:ext cx="1241432" cy="259339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4" name="Straight Arrow Connector 273">
            <a:extLst>
              <a:ext uri="{FF2B5EF4-FFF2-40B4-BE49-F238E27FC236}">
                <a16:creationId xmlns:a16="http://schemas.microsoft.com/office/drawing/2014/main" id="{1BC46D62-00CE-BB45-AF8A-05458422B5B9}"/>
              </a:ext>
            </a:extLst>
          </p:cNvPr>
          <p:cNvCxnSpPr>
            <a:cxnSpLocks/>
            <a:endCxn id="209" idx="2"/>
          </p:cNvCxnSpPr>
          <p:nvPr/>
        </p:nvCxnSpPr>
        <p:spPr>
          <a:xfrm>
            <a:off x="5113076" y="2710788"/>
            <a:ext cx="1161316" cy="78142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5" name="Straight Arrow Connector 274">
            <a:extLst>
              <a:ext uri="{FF2B5EF4-FFF2-40B4-BE49-F238E27FC236}">
                <a16:creationId xmlns:a16="http://schemas.microsoft.com/office/drawing/2014/main" id="{1206BDB0-A473-7E48-8622-1E97909C0EFD}"/>
              </a:ext>
            </a:extLst>
          </p:cNvPr>
          <p:cNvCxnSpPr>
            <a:cxnSpLocks/>
            <a:endCxn id="223" idx="2"/>
          </p:cNvCxnSpPr>
          <p:nvPr/>
        </p:nvCxnSpPr>
        <p:spPr>
          <a:xfrm>
            <a:off x="5103835" y="2738145"/>
            <a:ext cx="1161763" cy="168883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6" name="Straight Arrow Connector 275">
            <a:extLst>
              <a:ext uri="{FF2B5EF4-FFF2-40B4-BE49-F238E27FC236}">
                <a16:creationId xmlns:a16="http://schemas.microsoft.com/office/drawing/2014/main" id="{1D4BDA80-A7DD-B847-8140-7352A65AFB14}"/>
              </a:ext>
            </a:extLst>
          </p:cNvPr>
          <p:cNvCxnSpPr>
            <a:cxnSpLocks/>
            <a:endCxn id="216" idx="2"/>
          </p:cNvCxnSpPr>
          <p:nvPr/>
        </p:nvCxnSpPr>
        <p:spPr>
          <a:xfrm flipV="1">
            <a:off x="5089498" y="2562397"/>
            <a:ext cx="1180718" cy="99021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7" name="Straight Arrow Connector 276">
            <a:extLst>
              <a:ext uri="{FF2B5EF4-FFF2-40B4-BE49-F238E27FC236}">
                <a16:creationId xmlns:a16="http://schemas.microsoft.com/office/drawing/2014/main" id="{2EE56F07-08B1-724B-BA40-EC625C6F41F4}"/>
              </a:ext>
            </a:extLst>
          </p:cNvPr>
          <p:cNvCxnSpPr>
            <a:cxnSpLocks/>
            <a:endCxn id="209" idx="2"/>
          </p:cNvCxnSpPr>
          <p:nvPr/>
        </p:nvCxnSpPr>
        <p:spPr>
          <a:xfrm flipV="1">
            <a:off x="5125092" y="3492215"/>
            <a:ext cx="1149300" cy="9035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8" name="Straight Arrow Connector 277">
            <a:extLst>
              <a:ext uri="{FF2B5EF4-FFF2-40B4-BE49-F238E27FC236}">
                <a16:creationId xmlns:a16="http://schemas.microsoft.com/office/drawing/2014/main" id="{151CBCD6-1FA8-F442-AEAD-C22073CCF49A}"/>
              </a:ext>
            </a:extLst>
          </p:cNvPr>
          <p:cNvCxnSpPr>
            <a:cxnSpLocks/>
            <a:stCxn id="188" idx="6"/>
            <a:endCxn id="223" idx="2"/>
          </p:cNvCxnSpPr>
          <p:nvPr/>
        </p:nvCxnSpPr>
        <p:spPr>
          <a:xfrm>
            <a:off x="5083956" y="3527706"/>
            <a:ext cx="1181642" cy="89927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79" name="Straight Arrow Connector 278">
            <a:extLst>
              <a:ext uri="{FF2B5EF4-FFF2-40B4-BE49-F238E27FC236}">
                <a16:creationId xmlns:a16="http://schemas.microsoft.com/office/drawing/2014/main" id="{C6211514-C5DF-C74F-8FD6-30E820916438}"/>
              </a:ext>
            </a:extLst>
          </p:cNvPr>
          <p:cNvCxnSpPr>
            <a:cxnSpLocks/>
            <a:endCxn id="216" idx="2"/>
          </p:cNvCxnSpPr>
          <p:nvPr/>
        </p:nvCxnSpPr>
        <p:spPr>
          <a:xfrm flipV="1">
            <a:off x="5093895" y="2562397"/>
            <a:ext cx="1176321" cy="184734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0" name="Straight Arrow Connector 279">
            <a:extLst>
              <a:ext uri="{FF2B5EF4-FFF2-40B4-BE49-F238E27FC236}">
                <a16:creationId xmlns:a16="http://schemas.microsoft.com/office/drawing/2014/main" id="{43C48D95-0757-E948-A3FE-C4C96B3367A7}"/>
              </a:ext>
            </a:extLst>
          </p:cNvPr>
          <p:cNvCxnSpPr>
            <a:cxnSpLocks/>
            <a:stCxn id="202" idx="6"/>
            <a:endCxn id="209" idx="2"/>
          </p:cNvCxnSpPr>
          <p:nvPr/>
        </p:nvCxnSpPr>
        <p:spPr>
          <a:xfrm flipV="1">
            <a:off x="5075162" y="3492215"/>
            <a:ext cx="1199230" cy="97025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1" name="Straight Arrow Connector 280">
            <a:extLst>
              <a:ext uri="{FF2B5EF4-FFF2-40B4-BE49-F238E27FC236}">
                <a16:creationId xmlns:a16="http://schemas.microsoft.com/office/drawing/2014/main" id="{48CF5116-2C45-2B44-B680-4F1541DA92A9}"/>
              </a:ext>
            </a:extLst>
          </p:cNvPr>
          <p:cNvCxnSpPr>
            <a:cxnSpLocks/>
            <a:stCxn id="202" idx="6"/>
            <a:endCxn id="223" idx="2"/>
          </p:cNvCxnSpPr>
          <p:nvPr/>
        </p:nvCxnSpPr>
        <p:spPr>
          <a:xfrm flipV="1">
            <a:off x="5075162" y="4426983"/>
            <a:ext cx="1190436" cy="3549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2" name="Straight Arrow Connector 281">
            <a:extLst>
              <a:ext uri="{FF2B5EF4-FFF2-40B4-BE49-F238E27FC236}">
                <a16:creationId xmlns:a16="http://schemas.microsoft.com/office/drawing/2014/main" id="{D3E6A339-821E-0845-809A-0DB989C8A760}"/>
              </a:ext>
            </a:extLst>
          </p:cNvPr>
          <p:cNvCxnSpPr>
            <a:cxnSpLocks/>
            <a:endCxn id="237" idx="2"/>
          </p:cNvCxnSpPr>
          <p:nvPr/>
        </p:nvCxnSpPr>
        <p:spPr>
          <a:xfrm>
            <a:off x="7111772" y="1748794"/>
            <a:ext cx="1070484" cy="84685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3" name="Straight Arrow Connector 282">
            <a:extLst>
              <a:ext uri="{FF2B5EF4-FFF2-40B4-BE49-F238E27FC236}">
                <a16:creationId xmlns:a16="http://schemas.microsoft.com/office/drawing/2014/main" id="{2DF80684-1229-7340-B388-307E12AFBB00}"/>
              </a:ext>
            </a:extLst>
          </p:cNvPr>
          <p:cNvCxnSpPr>
            <a:cxnSpLocks/>
            <a:endCxn id="230" idx="2"/>
          </p:cNvCxnSpPr>
          <p:nvPr/>
        </p:nvCxnSpPr>
        <p:spPr>
          <a:xfrm>
            <a:off x="7089263" y="1761887"/>
            <a:ext cx="1097169" cy="176357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4" name="Straight Arrow Connector 283">
            <a:extLst>
              <a:ext uri="{FF2B5EF4-FFF2-40B4-BE49-F238E27FC236}">
                <a16:creationId xmlns:a16="http://schemas.microsoft.com/office/drawing/2014/main" id="{3E868D23-20FA-4E4D-9B46-D790CE159877}"/>
              </a:ext>
            </a:extLst>
          </p:cNvPr>
          <p:cNvCxnSpPr>
            <a:cxnSpLocks/>
            <a:endCxn id="244" idx="2"/>
          </p:cNvCxnSpPr>
          <p:nvPr/>
        </p:nvCxnSpPr>
        <p:spPr>
          <a:xfrm>
            <a:off x="7107596" y="1844417"/>
            <a:ext cx="1070042" cy="2615815"/>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5" name="Straight Arrow Connector 284">
            <a:extLst>
              <a:ext uri="{FF2B5EF4-FFF2-40B4-BE49-F238E27FC236}">
                <a16:creationId xmlns:a16="http://schemas.microsoft.com/office/drawing/2014/main" id="{ECCBBF94-F28D-EE45-8D3D-DD5D6399FBF4}"/>
              </a:ext>
            </a:extLst>
          </p:cNvPr>
          <p:cNvCxnSpPr>
            <a:cxnSpLocks/>
            <a:endCxn id="237" idx="2"/>
          </p:cNvCxnSpPr>
          <p:nvPr/>
        </p:nvCxnSpPr>
        <p:spPr>
          <a:xfrm flipV="1">
            <a:off x="7007017" y="2595646"/>
            <a:ext cx="1175239" cy="850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6" name="Straight Arrow Connector 285">
            <a:extLst>
              <a:ext uri="{FF2B5EF4-FFF2-40B4-BE49-F238E27FC236}">
                <a16:creationId xmlns:a16="http://schemas.microsoft.com/office/drawing/2014/main" id="{21C5298C-223F-174E-9F4E-90DEF50A80B6}"/>
              </a:ext>
            </a:extLst>
          </p:cNvPr>
          <p:cNvCxnSpPr>
            <a:cxnSpLocks/>
            <a:stCxn id="216" idx="6"/>
            <a:endCxn id="230" idx="2"/>
          </p:cNvCxnSpPr>
          <p:nvPr/>
        </p:nvCxnSpPr>
        <p:spPr>
          <a:xfrm>
            <a:off x="6998540" y="2562397"/>
            <a:ext cx="1187892" cy="96306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7" name="Straight Arrow Connector 286">
            <a:extLst>
              <a:ext uri="{FF2B5EF4-FFF2-40B4-BE49-F238E27FC236}">
                <a16:creationId xmlns:a16="http://schemas.microsoft.com/office/drawing/2014/main" id="{83FF660D-854B-FA4C-9AA6-B851E1443E4F}"/>
              </a:ext>
            </a:extLst>
          </p:cNvPr>
          <p:cNvCxnSpPr>
            <a:cxnSpLocks/>
            <a:endCxn id="244" idx="2"/>
          </p:cNvCxnSpPr>
          <p:nvPr/>
        </p:nvCxnSpPr>
        <p:spPr>
          <a:xfrm>
            <a:off x="7035867" y="2644263"/>
            <a:ext cx="1141771" cy="181596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8" name="Straight Arrow Connector 287">
            <a:extLst>
              <a:ext uri="{FF2B5EF4-FFF2-40B4-BE49-F238E27FC236}">
                <a16:creationId xmlns:a16="http://schemas.microsoft.com/office/drawing/2014/main" id="{C4028BC8-CE9F-DF4B-8455-7659B4A18DA0}"/>
              </a:ext>
            </a:extLst>
          </p:cNvPr>
          <p:cNvCxnSpPr>
            <a:cxnSpLocks/>
            <a:endCxn id="237" idx="2"/>
          </p:cNvCxnSpPr>
          <p:nvPr/>
        </p:nvCxnSpPr>
        <p:spPr>
          <a:xfrm flipV="1">
            <a:off x="7007334" y="2595646"/>
            <a:ext cx="1174922" cy="89146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89" name="Straight Arrow Connector 288">
            <a:extLst>
              <a:ext uri="{FF2B5EF4-FFF2-40B4-BE49-F238E27FC236}">
                <a16:creationId xmlns:a16="http://schemas.microsoft.com/office/drawing/2014/main" id="{07E8ED47-D5CA-9A43-AB97-9784B6910D32}"/>
              </a:ext>
            </a:extLst>
          </p:cNvPr>
          <p:cNvCxnSpPr>
            <a:cxnSpLocks/>
            <a:stCxn id="209" idx="6"/>
            <a:endCxn id="230" idx="2"/>
          </p:cNvCxnSpPr>
          <p:nvPr/>
        </p:nvCxnSpPr>
        <p:spPr>
          <a:xfrm>
            <a:off x="7002716" y="3492215"/>
            <a:ext cx="1183716" cy="3324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90" name="Straight Arrow Connector 289">
            <a:extLst>
              <a:ext uri="{FF2B5EF4-FFF2-40B4-BE49-F238E27FC236}">
                <a16:creationId xmlns:a16="http://schemas.microsoft.com/office/drawing/2014/main" id="{3793A2AF-2C81-694B-B690-60DFAA2BD3DF}"/>
              </a:ext>
            </a:extLst>
          </p:cNvPr>
          <p:cNvCxnSpPr>
            <a:cxnSpLocks/>
            <a:stCxn id="209" idx="6"/>
            <a:endCxn id="244" idx="2"/>
          </p:cNvCxnSpPr>
          <p:nvPr/>
        </p:nvCxnSpPr>
        <p:spPr>
          <a:xfrm>
            <a:off x="7002716" y="3492215"/>
            <a:ext cx="1174922" cy="96801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91" name="Straight Arrow Connector 290">
            <a:extLst>
              <a:ext uri="{FF2B5EF4-FFF2-40B4-BE49-F238E27FC236}">
                <a16:creationId xmlns:a16="http://schemas.microsoft.com/office/drawing/2014/main" id="{68E8F973-5B69-FB44-8374-0FDD6EA7A228}"/>
              </a:ext>
            </a:extLst>
          </p:cNvPr>
          <p:cNvCxnSpPr>
            <a:cxnSpLocks/>
            <a:endCxn id="237" idx="2"/>
          </p:cNvCxnSpPr>
          <p:nvPr/>
        </p:nvCxnSpPr>
        <p:spPr>
          <a:xfrm flipV="1">
            <a:off x="6993922" y="2595646"/>
            <a:ext cx="1188334" cy="182756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92" name="Straight Arrow Connector 291">
            <a:extLst>
              <a:ext uri="{FF2B5EF4-FFF2-40B4-BE49-F238E27FC236}">
                <a16:creationId xmlns:a16="http://schemas.microsoft.com/office/drawing/2014/main" id="{E2E72E80-21D0-244B-BDD7-F4A4417066D5}"/>
              </a:ext>
            </a:extLst>
          </p:cNvPr>
          <p:cNvCxnSpPr>
            <a:cxnSpLocks/>
          </p:cNvCxnSpPr>
          <p:nvPr/>
        </p:nvCxnSpPr>
        <p:spPr>
          <a:xfrm flipV="1">
            <a:off x="6993922" y="3539316"/>
            <a:ext cx="1174922" cy="89146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93" name="Straight Arrow Connector 292">
            <a:extLst>
              <a:ext uri="{FF2B5EF4-FFF2-40B4-BE49-F238E27FC236}">
                <a16:creationId xmlns:a16="http://schemas.microsoft.com/office/drawing/2014/main" id="{0E531212-A91D-8349-AD22-F8AB48BEA81E}"/>
              </a:ext>
            </a:extLst>
          </p:cNvPr>
          <p:cNvCxnSpPr>
            <a:cxnSpLocks/>
            <a:stCxn id="223" idx="6"/>
            <a:endCxn id="244" idx="2"/>
          </p:cNvCxnSpPr>
          <p:nvPr/>
        </p:nvCxnSpPr>
        <p:spPr>
          <a:xfrm>
            <a:off x="6993922" y="4426983"/>
            <a:ext cx="1183716" cy="3324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sp>
        <p:nvSpPr>
          <p:cNvPr id="294" name="TextBox 293">
            <a:extLst>
              <a:ext uri="{FF2B5EF4-FFF2-40B4-BE49-F238E27FC236}">
                <a16:creationId xmlns:a16="http://schemas.microsoft.com/office/drawing/2014/main" id="{3CDA08C1-7054-CF46-95B1-8659909CE352}"/>
              </a:ext>
            </a:extLst>
          </p:cNvPr>
          <p:cNvSpPr txBox="1"/>
          <p:nvPr/>
        </p:nvSpPr>
        <p:spPr>
          <a:xfrm>
            <a:off x="10181857" y="1730612"/>
            <a:ext cx="964816" cy="369332"/>
          </a:xfrm>
          <a:prstGeom prst="rect">
            <a:avLst/>
          </a:prstGeom>
          <a:noFill/>
        </p:spPr>
        <p:txBody>
          <a:bodyPr wrap="none" rtlCol="0">
            <a:spAutoFit/>
          </a:bodyPr>
          <a:lstStyle/>
          <a:p>
            <a:r>
              <a:rPr lang="en-US" dirty="0"/>
              <a:t>SoftMax</a:t>
            </a:r>
          </a:p>
        </p:txBody>
      </p:sp>
      <p:cxnSp>
        <p:nvCxnSpPr>
          <p:cNvPr id="295" name="Straight Arrow Connector 294">
            <a:extLst>
              <a:ext uri="{FF2B5EF4-FFF2-40B4-BE49-F238E27FC236}">
                <a16:creationId xmlns:a16="http://schemas.microsoft.com/office/drawing/2014/main" id="{F4D8C937-CF3E-1145-B2D4-EFDD8DDFFDDA}"/>
              </a:ext>
            </a:extLst>
          </p:cNvPr>
          <p:cNvCxnSpPr>
            <a:cxnSpLocks/>
          </p:cNvCxnSpPr>
          <p:nvPr/>
        </p:nvCxnSpPr>
        <p:spPr>
          <a:xfrm flipV="1">
            <a:off x="11079112" y="2648322"/>
            <a:ext cx="388563" cy="128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6" name="Straight Arrow Connector 295">
            <a:extLst>
              <a:ext uri="{FF2B5EF4-FFF2-40B4-BE49-F238E27FC236}">
                <a16:creationId xmlns:a16="http://schemas.microsoft.com/office/drawing/2014/main" id="{9361B4B6-B730-1E44-865D-A2EC05366ACC}"/>
              </a:ext>
            </a:extLst>
          </p:cNvPr>
          <p:cNvCxnSpPr>
            <a:cxnSpLocks/>
          </p:cNvCxnSpPr>
          <p:nvPr/>
        </p:nvCxnSpPr>
        <p:spPr>
          <a:xfrm>
            <a:off x="11083171" y="4443075"/>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97" name="Oval 296">
            <a:extLst>
              <a:ext uri="{FF2B5EF4-FFF2-40B4-BE49-F238E27FC236}">
                <a16:creationId xmlns:a16="http://schemas.microsoft.com/office/drawing/2014/main" id="{71B37A25-CC40-8344-B0C2-59216EB22980}"/>
              </a:ext>
            </a:extLst>
          </p:cNvPr>
          <p:cNvSpPr/>
          <p:nvPr/>
        </p:nvSpPr>
        <p:spPr>
          <a:xfrm>
            <a:off x="9650877" y="2517900"/>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98" name="TextBox 297">
                <a:extLst>
                  <a:ext uri="{FF2B5EF4-FFF2-40B4-BE49-F238E27FC236}">
                    <a16:creationId xmlns:a16="http://schemas.microsoft.com/office/drawing/2014/main" id="{0C17F8A2-8CAB-A940-879B-EB9306E9E90A}"/>
                  </a:ext>
                </a:extLst>
              </p:cNvPr>
              <p:cNvSpPr txBox="1"/>
              <p:nvPr/>
            </p:nvSpPr>
            <p:spPr>
              <a:xfrm>
                <a:off x="9743284" y="2572047"/>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298" name="TextBox 297">
                <a:extLst>
                  <a:ext uri="{FF2B5EF4-FFF2-40B4-BE49-F238E27FC236}">
                    <a16:creationId xmlns:a16="http://schemas.microsoft.com/office/drawing/2014/main" id="{0C17F8A2-8CAB-A940-879B-EB9306E9E90A}"/>
                  </a:ext>
                </a:extLst>
              </p:cNvPr>
              <p:cNvSpPr txBox="1">
                <a:spLocks noRot="1" noChangeAspect="1" noMove="1" noResize="1" noEditPoints="1" noAdjustHandles="1" noChangeArrowheads="1" noChangeShapeType="1" noTextEdit="1"/>
              </p:cNvSpPr>
              <p:nvPr/>
            </p:nvSpPr>
            <p:spPr>
              <a:xfrm>
                <a:off x="9743284" y="2572047"/>
                <a:ext cx="144270" cy="184666"/>
              </a:xfrm>
              <a:prstGeom prst="rect">
                <a:avLst/>
              </a:prstGeom>
              <a:blipFill>
                <a:blip r:embed="rId17"/>
                <a:stretch>
                  <a:fillRect l="-30769" r="-23077" b="-33333"/>
                </a:stretch>
              </a:blipFill>
            </p:spPr>
            <p:txBody>
              <a:bodyPr/>
              <a:lstStyle/>
              <a:p>
                <a:r>
                  <a:rPr lang="en-US">
                    <a:noFill/>
                  </a:rPr>
                  <a:t> </a:t>
                </a:r>
              </a:p>
            </p:txBody>
          </p:sp>
        </mc:Fallback>
      </mc:AlternateContent>
      <p:sp>
        <p:nvSpPr>
          <p:cNvPr id="299" name="Oval 298">
            <a:extLst>
              <a:ext uri="{FF2B5EF4-FFF2-40B4-BE49-F238E27FC236}">
                <a16:creationId xmlns:a16="http://schemas.microsoft.com/office/drawing/2014/main" id="{FA09CEB4-7901-7D4E-A17D-9D73D7EADD6B}"/>
              </a:ext>
            </a:extLst>
          </p:cNvPr>
          <p:cNvSpPr/>
          <p:nvPr/>
        </p:nvSpPr>
        <p:spPr>
          <a:xfrm>
            <a:off x="9650877" y="3407020"/>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00" name="TextBox 299">
                <a:extLst>
                  <a:ext uri="{FF2B5EF4-FFF2-40B4-BE49-F238E27FC236}">
                    <a16:creationId xmlns:a16="http://schemas.microsoft.com/office/drawing/2014/main" id="{E0C93E3F-81AD-724F-A883-8DE5956CF9A6}"/>
                  </a:ext>
                </a:extLst>
              </p:cNvPr>
              <p:cNvSpPr txBox="1"/>
              <p:nvPr/>
            </p:nvSpPr>
            <p:spPr>
              <a:xfrm>
                <a:off x="9743284" y="3461167"/>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300" name="TextBox 299">
                <a:extLst>
                  <a:ext uri="{FF2B5EF4-FFF2-40B4-BE49-F238E27FC236}">
                    <a16:creationId xmlns:a16="http://schemas.microsoft.com/office/drawing/2014/main" id="{E0C93E3F-81AD-724F-A883-8DE5956CF9A6}"/>
                  </a:ext>
                </a:extLst>
              </p:cNvPr>
              <p:cNvSpPr txBox="1">
                <a:spLocks noRot="1" noChangeAspect="1" noMove="1" noResize="1" noEditPoints="1" noAdjustHandles="1" noChangeArrowheads="1" noChangeShapeType="1" noTextEdit="1"/>
              </p:cNvSpPr>
              <p:nvPr/>
            </p:nvSpPr>
            <p:spPr>
              <a:xfrm>
                <a:off x="9743284" y="3461167"/>
                <a:ext cx="144270" cy="184666"/>
              </a:xfrm>
              <a:prstGeom prst="rect">
                <a:avLst/>
              </a:prstGeom>
              <a:blipFill>
                <a:blip r:embed="rId17"/>
                <a:stretch>
                  <a:fillRect l="-30769" r="-23077" b="-33333"/>
                </a:stretch>
              </a:blipFill>
            </p:spPr>
            <p:txBody>
              <a:bodyPr/>
              <a:lstStyle/>
              <a:p>
                <a:r>
                  <a:rPr lang="en-US">
                    <a:noFill/>
                  </a:rPr>
                  <a:t> </a:t>
                </a:r>
              </a:p>
            </p:txBody>
          </p:sp>
        </mc:Fallback>
      </mc:AlternateContent>
      <p:sp>
        <p:nvSpPr>
          <p:cNvPr id="301" name="Oval 300">
            <a:extLst>
              <a:ext uri="{FF2B5EF4-FFF2-40B4-BE49-F238E27FC236}">
                <a16:creationId xmlns:a16="http://schemas.microsoft.com/office/drawing/2014/main" id="{E751D3C5-D625-9745-B419-5A44BC03A146}"/>
              </a:ext>
            </a:extLst>
          </p:cNvPr>
          <p:cNvSpPr/>
          <p:nvPr/>
        </p:nvSpPr>
        <p:spPr>
          <a:xfrm>
            <a:off x="9650877" y="4342878"/>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02" name="TextBox 301">
                <a:extLst>
                  <a:ext uri="{FF2B5EF4-FFF2-40B4-BE49-F238E27FC236}">
                    <a16:creationId xmlns:a16="http://schemas.microsoft.com/office/drawing/2014/main" id="{F7497B0E-194A-F945-A246-F9908908C965}"/>
                  </a:ext>
                </a:extLst>
              </p:cNvPr>
              <p:cNvSpPr txBox="1"/>
              <p:nvPr/>
            </p:nvSpPr>
            <p:spPr>
              <a:xfrm>
                <a:off x="9743284" y="4397025"/>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302" name="TextBox 301">
                <a:extLst>
                  <a:ext uri="{FF2B5EF4-FFF2-40B4-BE49-F238E27FC236}">
                    <a16:creationId xmlns:a16="http://schemas.microsoft.com/office/drawing/2014/main" id="{F7497B0E-194A-F945-A246-F9908908C965}"/>
                  </a:ext>
                </a:extLst>
              </p:cNvPr>
              <p:cNvSpPr txBox="1">
                <a:spLocks noRot="1" noChangeAspect="1" noMove="1" noResize="1" noEditPoints="1" noAdjustHandles="1" noChangeArrowheads="1" noChangeShapeType="1" noTextEdit="1"/>
              </p:cNvSpPr>
              <p:nvPr/>
            </p:nvSpPr>
            <p:spPr>
              <a:xfrm>
                <a:off x="9743284" y="4397025"/>
                <a:ext cx="144270" cy="184666"/>
              </a:xfrm>
              <a:prstGeom prst="rect">
                <a:avLst/>
              </a:prstGeom>
              <a:blipFill>
                <a:blip r:embed="rId23"/>
                <a:stretch>
                  <a:fillRect l="-30769" r="-23077" b="-25000"/>
                </a:stretch>
              </a:blipFill>
            </p:spPr>
            <p:txBody>
              <a:bodyPr/>
              <a:lstStyle/>
              <a:p>
                <a:r>
                  <a:rPr lang="en-US">
                    <a:noFill/>
                  </a:rPr>
                  <a:t> </a:t>
                </a:r>
              </a:p>
            </p:txBody>
          </p:sp>
        </mc:Fallback>
      </mc:AlternateContent>
      <p:cxnSp>
        <p:nvCxnSpPr>
          <p:cNvPr id="303" name="Straight Arrow Connector 302">
            <a:extLst>
              <a:ext uri="{FF2B5EF4-FFF2-40B4-BE49-F238E27FC236}">
                <a16:creationId xmlns:a16="http://schemas.microsoft.com/office/drawing/2014/main" id="{5C428D23-2D4F-0643-93BA-C40A33FA4614}"/>
              </a:ext>
            </a:extLst>
          </p:cNvPr>
          <p:cNvCxnSpPr>
            <a:cxnSpLocks/>
          </p:cNvCxnSpPr>
          <p:nvPr/>
        </p:nvCxnSpPr>
        <p:spPr>
          <a:xfrm>
            <a:off x="10004664" y="2679463"/>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4" name="Straight Arrow Connector 303">
            <a:extLst>
              <a:ext uri="{FF2B5EF4-FFF2-40B4-BE49-F238E27FC236}">
                <a16:creationId xmlns:a16="http://schemas.microsoft.com/office/drawing/2014/main" id="{44B2F813-41E7-E444-93AC-D7766232CA71}"/>
              </a:ext>
            </a:extLst>
          </p:cNvPr>
          <p:cNvCxnSpPr>
            <a:cxnSpLocks/>
          </p:cNvCxnSpPr>
          <p:nvPr/>
        </p:nvCxnSpPr>
        <p:spPr>
          <a:xfrm>
            <a:off x="10007251" y="3550901"/>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5" name="Straight Arrow Connector 304">
            <a:extLst>
              <a:ext uri="{FF2B5EF4-FFF2-40B4-BE49-F238E27FC236}">
                <a16:creationId xmlns:a16="http://schemas.microsoft.com/office/drawing/2014/main" id="{B39F94DE-679B-704C-8300-EB709A498BA2}"/>
              </a:ext>
            </a:extLst>
          </p:cNvPr>
          <p:cNvCxnSpPr>
            <a:cxnSpLocks/>
          </p:cNvCxnSpPr>
          <p:nvPr/>
        </p:nvCxnSpPr>
        <p:spPr>
          <a:xfrm>
            <a:off x="10012610" y="4495183"/>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6" name="Straight Arrow Connector 305">
            <a:extLst>
              <a:ext uri="{FF2B5EF4-FFF2-40B4-BE49-F238E27FC236}">
                <a16:creationId xmlns:a16="http://schemas.microsoft.com/office/drawing/2014/main" id="{794885D4-FB58-8C42-B933-A860F8C41203}"/>
              </a:ext>
            </a:extLst>
          </p:cNvPr>
          <p:cNvCxnSpPr>
            <a:cxnSpLocks/>
            <a:stCxn id="160" idx="5"/>
          </p:cNvCxnSpPr>
          <p:nvPr/>
        </p:nvCxnSpPr>
        <p:spPr>
          <a:xfrm>
            <a:off x="9032077" y="1936387"/>
            <a:ext cx="609546" cy="70787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07" name="Straight Arrow Connector 306">
            <a:extLst>
              <a:ext uri="{FF2B5EF4-FFF2-40B4-BE49-F238E27FC236}">
                <a16:creationId xmlns:a16="http://schemas.microsoft.com/office/drawing/2014/main" id="{AC9AD5C4-3BA3-734A-BA66-300C3C53D828}"/>
              </a:ext>
            </a:extLst>
          </p:cNvPr>
          <p:cNvCxnSpPr>
            <a:cxnSpLocks/>
            <a:stCxn id="160" idx="5"/>
            <a:endCxn id="299" idx="2"/>
          </p:cNvCxnSpPr>
          <p:nvPr/>
        </p:nvCxnSpPr>
        <p:spPr>
          <a:xfrm>
            <a:off x="9032077" y="1936387"/>
            <a:ext cx="618800" cy="161039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08" name="Straight Arrow Connector 307">
            <a:extLst>
              <a:ext uri="{FF2B5EF4-FFF2-40B4-BE49-F238E27FC236}">
                <a16:creationId xmlns:a16="http://schemas.microsoft.com/office/drawing/2014/main" id="{1E4FCD3D-9C76-664E-B3A5-10BDEE08DC1F}"/>
              </a:ext>
            </a:extLst>
          </p:cNvPr>
          <p:cNvCxnSpPr>
            <a:cxnSpLocks/>
            <a:endCxn id="301" idx="2"/>
          </p:cNvCxnSpPr>
          <p:nvPr/>
        </p:nvCxnSpPr>
        <p:spPr>
          <a:xfrm>
            <a:off x="9061251" y="1994826"/>
            <a:ext cx="589626" cy="248781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09" name="Straight Arrow Connector 308">
            <a:extLst>
              <a:ext uri="{FF2B5EF4-FFF2-40B4-BE49-F238E27FC236}">
                <a16:creationId xmlns:a16="http://schemas.microsoft.com/office/drawing/2014/main" id="{247919CE-FBF6-234E-8A80-CCAB4232D7B4}"/>
              </a:ext>
            </a:extLst>
          </p:cNvPr>
          <p:cNvCxnSpPr>
            <a:cxnSpLocks/>
            <a:stCxn id="237" idx="6"/>
          </p:cNvCxnSpPr>
          <p:nvPr/>
        </p:nvCxnSpPr>
        <p:spPr>
          <a:xfrm>
            <a:off x="8910580" y="2595646"/>
            <a:ext cx="700169" cy="4802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0" name="Straight Arrow Connector 309">
            <a:extLst>
              <a:ext uri="{FF2B5EF4-FFF2-40B4-BE49-F238E27FC236}">
                <a16:creationId xmlns:a16="http://schemas.microsoft.com/office/drawing/2014/main" id="{FA731732-A0B5-FB47-9C60-97E02F0F2A2C}"/>
              </a:ext>
            </a:extLst>
          </p:cNvPr>
          <p:cNvCxnSpPr>
            <a:cxnSpLocks/>
            <a:stCxn id="237" idx="6"/>
            <a:endCxn id="299" idx="2"/>
          </p:cNvCxnSpPr>
          <p:nvPr/>
        </p:nvCxnSpPr>
        <p:spPr>
          <a:xfrm>
            <a:off x="8910580" y="2595646"/>
            <a:ext cx="740297" cy="95114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1" name="Straight Arrow Connector 310">
            <a:extLst>
              <a:ext uri="{FF2B5EF4-FFF2-40B4-BE49-F238E27FC236}">
                <a16:creationId xmlns:a16="http://schemas.microsoft.com/office/drawing/2014/main" id="{D3F21154-ADC7-8540-AAD9-0FB4AB7ED076}"/>
              </a:ext>
            </a:extLst>
          </p:cNvPr>
          <p:cNvCxnSpPr>
            <a:cxnSpLocks/>
            <a:stCxn id="237" idx="6"/>
            <a:endCxn id="301" idx="2"/>
          </p:cNvCxnSpPr>
          <p:nvPr/>
        </p:nvCxnSpPr>
        <p:spPr>
          <a:xfrm>
            <a:off x="8910580" y="2595646"/>
            <a:ext cx="740297" cy="188699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2" name="Straight Arrow Connector 311">
            <a:extLst>
              <a:ext uri="{FF2B5EF4-FFF2-40B4-BE49-F238E27FC236}">
                <a16:creationId xmlns:a16="http://schemas.microsoft.com/office/drawing/2014/main" id="{022FD90D-97BA-AC4D-A0DC-756EDE61FC13}"/>
              </a:ext>
            </a:extLst>
          </p:cNvPr>
          <p:cNvCxnSpPr>
            <a:cxnSpLocks/>
          </p:cNvCxnSpPr>
          <p:nvPr/>
        </p:nvCxnSpPr>
        <p:spPr>
          <a:xfrm flipV="1">
            <a:off x="8917679" y="2657665"/>
            <a:ext cx="716888" cy="88165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3" name="Straight Arrow Connector 312">
            <a:extLst>
              <a:ext uri="{FF2B5EF4-FFF2-40B4-BE49-F238E27FC236}">
                <a16:creationId xmlns:a16="http://schemas.microsoft.com/office/drawing/2014/main" id="{A1D1BD51-3CA2-D943-89EB-FD02C011BE3E}"/>
              </a:ext>
            </a:extLst>
          </p:cNvPr>
          <p:cNvCxnSpPr>
            <a:cxnSpLocks/>
          </p:cNvCxnSpPr>
          <p:nvPr/>
        </p:nvCxnSpPr>
        <p:spPr>
          <a:xfrm flipV="1">
            <a:off x="8930792" y="3512782"/>
            <a:ext cx="703775" cy="3983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4" name="Straight Arrow Connector 313">
            <a:extLst>
              <a:ext uri="{FF2B5EF4-FFF2-40B4-BE49-F238E27FC236}">
                <a16:creationId xmlns:a16="http://schemas.microsoft.com/office/drawing/2014/main" id="{6F5E0E65-CED2-DA4E-99CA-15867D25940C}"/>
              </a:ext>
            </a:extLst>
          </p:cNvPr>
          <p:cNvCxnSpPr>
            <a:cxnSpLocks/>
            <a:endCxn id="301" idx="2"/>
          </p:cNvCxnSpPr>
          <p:nvPr/>
        </p:nvCxnSpPr>
        <p:spPr>
          <a:xfrm>
            <a:off x="8908600" y="3552613"/>
            <a:ext cx="742277" cy="93003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5" name="Straight Arrow Connector 314">
            <a:extLst>
              <a:ext uri="{FF2B5EF4-FFF2-40B4-BE49-F238E27FC236}">
                <a16:creationId xmlns:a16="http://schemas.microsoft.com/office/drawing/2014/main" id="{C41AE6CD-0626-3849-AF16-5FF8CC11460E}"/>
              </a:ext>
            </a:extLst>
          </p:cNvPr>
          <p:cNvCxnSpPr>
            <a:cxnSpLocks/>
          </p:cNvCxnSpPr>
          <p:nvPr/>
        </p:nvCxnSpPr>
        <p:spPr>
          <a:xfrm flipV="1">
            <a:off x="8908124" y="2689750"/>
            <a:ext cx="726443" cy="1796273"/>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6" name="Straight Arrow Connector 315">
            <a:extLst>
              <a:ext uri="{FF2B5EF4-FFF2-40B4-BE49-F238E27FC236}">
                <a16:creationId xmlns:a16="http://schemas.microsoft.com/office/drawing/2014/main" id="{439A6997-4B24-9A4E-8174-3AB9F685DD73}"/>
              </a:ext>
            </a:extLst>
          </p:cNvPr>
          <p:cNvCxnSpPr>
            <a:cxnSpLocks/>
            <a:endCxn id="299" idx="2"/>
          </p:cNvCxnSpPr>
          <p:nvPr/>
        </p:nvCxnSpPr>
        <p:spPr>
          <a:xfrm flipV="1">
            <a:off x="8921184" y="3546786"/>
            <a:ext cx="729693" cy="93142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17" name="Straight Arrow Connector 316">
            <a:extLst>
              <a:ext uri="{FF2B5EF4-FFF2-40B4-BE49-F238E27FC236}">
                <a16:creationId xmlns:a16="http://schemas.microsoft.com/office/drawing/2014/main" id="{CA314F4B-23FC-B641-987C-A976827B301D}"/>
              </a:ext>
            </a:extLst>
          </p:cNvPr>
          <p:cNvCxnSpPr>
            <a:cxnSpLocks/>
            <a:endCxn id="301" idx="2"/>
          </p:cNvCxnSpPr>
          <p:nvPr/>
        </p:nvCxnSpPr>
        <p:spPr>
          <a:xfrm flipV="1">
            <a:off x="8909713" y="4482644"/>
            <a:ext cx="741164" cy="90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sp>
        <p:nvSpPr>
          <p:cNvPr id="333" name="Oval 332">
            <a:extLst>
              <a:ext uri="{FF2B5EF4-FFF2-40B4-BE49-F238E27FC236}">
                <a16:creationId xmlns:a16="http://schemas.microsoft.com/office/drawing/2014/main" id="{BC46DCF5-6C5D-F140-A487-82969C9C5504}"/>
              </a:ext>
            </a:extLst>
          </p:cNvPr>
          <p:cNvSpPr/>
          <p:nvPr/>
        </p:nvSpPr>
        <p:spPr>
          <a:xfrm>
            <a:off x="11539446" y="5260914"/>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4" name="TextBox 333">
                <a:extLst>
                  <a:ext uri="{FF2B5EF4-FFF2-40B4-BE49-F238E27FC236}">
                    <a16:creationId xmlns:a16="http://schemas.microsoft.com/office/drawing/2014/main" id="{981D682F-0F67-8D49-90D0-A91BDF5ABB7D}"/>
                  </a:ext>
                </a:extLst>
              </p:cNvPr>
              <p:cNvSpPr txBox="1"/>
              <p:nvPr/>
            </p:nvSpPr>
            <p:spPr>
              <a:xfrm>
                <a:off x="11539446" y="5308620"/>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panose="02040503050406030204" pitchFamily="18" charset="0"/>
                                </a:rPr>
                                <m:t>10</m:t>
                              </m:r>
                            </m:sub>
                          </m:sSub>
                        </m:e>
                      </m:acc>
                    </m:oMath>
                  </m:oMathPara>
                </a14:m>
                <a:endParaRPr lang="en-US" dirty="0"/>
              </a:p>
            </p:txBody>
          </p:sp>
        </mc:Choice>
        <mc:Fallback xmlns="">
          <p:sp>
            <p:nvSpPr>
              <p:cNvPr id="334" name="TextBox 333">
                <a:extLst>
                  <a:ext uri="{FF2B5EF4-FFF2-40B4-BE49-F238E27FC236}">
                    <a16:creationId xmlns:a16="http://schemas.microsoft.com/office/drawing/2014/main" id="{981D682F-0F67-8D49-90D0-A91BDF5ABB7D}"/>
                  </a:ext>
                </a:extLst>
              </p:cNvPr>
              <p:cNvSpPr txBox="1">
                <a:spLocks noRot="1" noChangeAspect="1" noMove="1" noResize="1" noEditPoints="1" noAdjustHandles="1" noChangeArrowheads="1" noChangeShapeType="1" noTextEdit="1"/>
              </p:cNvSpPr>
              <p:nvPr/>
            </p:nvSpPr>
            <p:spPr>
              <a:xfrm>
                <a:off x="11539446" y="5308620"/>
                <a:ext cx="440568" cy="286040"/>
              </a:xfrm>
              <a:prstGeom prst="rect">
                <a:avLst/>
              </a:prstGeom>
              <a:blipFill>
                <a:blip r:embed="rId25"/>
                <a:stretch>
                  <a:fillRect l="-5714" t="-12500" b="-16667"/>
                </a:stretch>
              </a:blipFill>
            </p:spPr>
            <p:txBody>
              <a:bodyPr/>
              <a:lstStyle/>
              <a:p>
                <a:r>
                  <a:rPr lang="en-US">
                    <a:noFill/>
                  </a:rPr>
                  <a:t> </a:t>
                </a:r>
              </a:p>
            </p:txBody>
          </p:sp>
        </mc:Fallback>
      </mc:AlternateContent>
      <p:cxnSp>
        <p:nvCxnSpPr>
          <p:cNvPr id="335" name="Straight Arrow Connector 334">
            <a:extLst>
              <a:ext uri="{FF2B5EF4-FFF2-40B4-BE49-F238E27FC236}">
                <a16:creationId xmlns:a16="http://schemas.microsoft.com/office/drawing/2014/main" id="{FEC33544-4232-4D4A-AC1E-377773C24D0C}"/>
              </a:ext>
            </a:extLst>
          </p:cNvPr>
          <p:cNvCxnSpPr>
            <a:cxnSpLocks/>
          </p:cNvCxnSpPr>
          <p:nvPr/>
        </p:nvCxnSpPr>
        <p:spPr>
          <a:xfrm>
            <a:off x="11059595" y="5476827"/>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36" name="TextBox 335">
            <a:extLst>
              <a:ext uri="{FF2B5EF4-FFF2-40B4-BE49-F238E27FC236}">
                <a16:creationId xmlns:a16="http://schemas.microsoft.com/office/drawing/2014/main" id="{409667C6-D5A3-D244-86A7-9171437E9398}"/>
              </a:ext>
            </a:extLst>
          </p:cNvPr>
          <p:cNvSpPr txBox="1"/>
          <p:nvPr/>
        </p:nvSpPr>
        <p:spPr>
          <a:xfrm>
            <a:off x="11620909" y="4582257"/>
            <a:ext cx="188131" cy="646331"/>
          </a:xfrm>
          <a:prstGeom prst="rect">
            <a:avLst/>
          </a:prstGeom>
          <a:noFill/>
        </p:spPr>
        <p:txBody>
          <a:bodyPr wrap="square" rtlCol="0">
            <a:spAutoFit/>
          </a:bodyPr>
          <a:lstStyle/>
          <a:p>
            <a:r>
              <a:rPr lang="en-US" sz="1200" b="1" dirty="0"/>
              <a:t>.</a:t>
            </a:r>
          </a:p>
          <a:p>
            <a:r>
              <a:rPr lang="en-US" sz="1200" b="1" dirty="0"/>
              <a:t>.</a:t>
            </a:r>
          </a:p>
          <a:p>
            <a:r>
              <a:rPr lang="en-US" sz="1200" b="1" dirty="0"/>
              <a:t>.</a:t>
            </a:r>
          </a:p>
        </p:txBody>
      </p:sp>
      <p:sp>
        <p:nvSpPr>
          <p:cNvPr id="340" name="TextBox 339">
            <a:extLst>
              <a:ext uri="{FF2B5EF4-FFF2-40B4-BE49-F238E27FC236}">
                <a16:creationId xmlns:a16="http://schemas.microsoft.com/office/drawing/2014/main" id="{C69F7C18-8453-5742-A5BC-B8FCA7D70FA9}"/>
              </a:ext>
            </a:extLst>
          </p:cNvPr>
          <p:cNvSpPr txBox="1"/>
          <p:nvPr/>
        </p:nvSpPr>
        <p:spPr>
          <a:xfrm>
            <a:off x="417891" y="4226717"/>
            <a:ext cx="226344" cy="646331"/>
          </a:xfrm>
          <a:prstGeom prst="rect">
            <a:avLst/>
          </a:prstGeom>
          <a:noFill/>
        </p:spPr>
        <p:txBody>
          <a:bodyPr wrap="none" rtlCol="0">
            <a:spAutoFit/>
          </a:bodyPr>
          <a:lstStyle/>
          <a:p>
            <a:r>
              <a:rPr lang="en-US" sz="1200" b="1" dirty="0"/>
              <a:t>.</a:t>
            </a:r>
          </a:p>
          <a:p>
            <a:r>
              <a:rPr lang="en-US" sz="1200" b="1" dirty="0"/>
              <a:t>.</a:t>
            </a:r>
          </a:p>
          <a:p>
            <a:r>
              <a:rPr lang="en-US" sz="1200" b="1" dirty="0"/>
              <a:t>.</a:t>
            </a:r>
          </a:p>
        </p:txBody>
      </p:sp>
      <p:sp>
        <p:nvSpPr>
          <p:cNvPr id="341" name="Oval 340">
            <a:extLst>
              <a:ext uri="{FF2B5EF4-FFF2-40B4-BE49-F238E27FC236}">
                <a16:creationId xmlns:a16="http://schemas.microsoft.com/office/drawing/2014/main" id="{C9B991BC-08D3-ED45-B5BE-88F141B4AAA5}"/>
              </a:ext>
            </a:extLst>
          </p:cNvPr>
          <p:cNvSpPr/>
          <p:nvPr/>
        </p:nvSpPr>
        <p:spPr>
          <a:xfrm>
            <a:off x="264040" y="4829162"/>
            <a:ext cx="608955" cy="47476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42" name="TextBox 341">
                <a:extLst>
                  <a:ext uri="{FF2B5EF4-FFF2-40B4-BE49-F238E27FC236}">
                    <a16:creationId xmlns:a16="http://schemas.microsoft.com/office/drawing/2014/main" id="{E0341AA1-E365-C747-B9B8-1FF483D1E111}"/>
                  </a:ext>
                </a:extLst>
              </p:cNvPr>
              <p:cNvSpPr txBox="1"/>
              <p:nvPr/>
            </p:nvSpPr>
            <p:spPr>
              <a:xfrm>
                <a:off x="383957" y="4894847"/>
                <a:ext cx="38554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panose="02040503050406030204" pitchFamily="18" charset="0"/>
                            </a:rPr>
                            <m:t>784</m:t>
                          </m:r>
                        </m:sub>
                      </m:sSub>
                    </m:oMath>
                  </m:oMathPara>
                </a14:m>
                <a:endParaRPr lang="en-US" dirty="0"/>
              </a:p>
            </p:txBody>
          </p:sp>
        </mc:Choice>
        <mc:Fallback xmlns="">
          <p:sp>
            <p:nvSpPr>
              <p:cNvPr id="342" name="TextBox 341">
                <a:extLst>
                  <a:ext uri="{FF2B5EF4-FFF2-40B4-BE49-F238E27FC236}">
                    <a16:creationId xmlns:a16="http://schemas.microsoft.com/office/drawing/2014/main" id="{E0341AA1-E365-C747-B9B8-1FF483D1E111}"/>
                  </a:ext>
                </a:extLst>
              </p:cNvPr>
              <p:cNvSpPr txBox="1">
                <a:spLocks noRot="1" noChangeAspect="1" noMove="1" noResize="1" noEditPoints="1" noAdjustHandles="1" noChangeArrowheads="1" noChangeShapeType="1" noTextEdit="1"/>
              </p:cNvSpPr>
              <p:nvPr/>
            </p:nvSpPr>
            <p:spPr>
              <a:xfrm>
                <a:off x="383957" y="4894847"/>
                <a:ext cx="385546" cy="276999"/>
              </a:xfrm>
              <a:prstGeom prst="rect">
                <a:avLst/>
              </a:prstGeom>
              <a:blipFill>
                <a:blip r:embed="rId26"/>
                <a:stretch>
                  <a:fillRect l="-12500" r="-15625" b="-13043"/>
                </a:stretch>
              </a:blipFill>
            </p:spPr>
            <p:txBody>
              <a:bodyPr/>
              <a:lstStyle/>
              <a:p>
                <a:r>
                  <a:rPr lang="en-US">
                    <a:noFill/>
                  </a:rPr>
                  <a:t> </a:t>
                </a:r>
              </a:p>
            </p:txBody>
          </p:sp>
        </mc:Fallback>
      </mc:AlternateContent>
    </p:spTree>
    <p:extLst>
      <p:ext uri="{BB962C8B-B14F-4D97-AF65-F5344CB8AC3E}">
        <p14:creationId xmlns:p14="http://schemas.microsoft.com/office/powerpoint/2010/main" val="6233228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F38D1-385D-1541-9977-F3FA3FA3E9A3}"/>
              </a:ext>
            </a:extLst>
          </p:cNvPr>
          <p:cNvSpPr>
            <a:spLocks noGrp="1"/>
          </p:cNvSpPr>
          <p:nvPr>
            <p:ph type="title"/>
          </p:nvPr>
        </p:nvSpPr>
        <p:spPr/>
        <p:txBody>
          <a:bodyPr/>
          <a:lstStyle/>
          <a:p>
            <a:r>
              <a:rPr lang="en-US" dirty="0"/>
              <a:t>Intro to </a:t>
            </a:r>
            <a:r>
              <a:rPr lang="en-US" dirty="0" err="1"/>
              <a:t>Keras</a:t>
            </a:r>
            <a:endParaRPr lang="en-US" dirty="0"/>
          </a:p>
        </p:txBody>
      </p:sp>
      <p:sp>
        <p:nvSpPr>
          <p:cNvPr id="3" name="Content Placeholder 2">
            <a:extLst>
              <a:ext uri="{FF2B5EF4-FFF2-40B4-BE49-F238E27FC236}">
                <a16:creationId xmlns:a16="http://schemas.microsoft.com/office/drawing/2014/main" id="{8C60B44A-15EA-AE46-A295-1F0A14DB1D50}"/>
              </a:ext>
            </a:extLst>
          </p:cNvPr>
          <p:cNvSpPr>
            <a:spLocks noGrp="1"/>
          </p:cNvSpPr>
          <p:nvPr>
            <p:ph idx="1"/>
          </p:nvPr>
        </p:nvSpPr>
        <p:spPr/>
        <p:txBody>
          <a:bodyPr/>
          <a:lstStyle/>
          <a:p>
            <a:r>
              <a:rPr lang="en-US" dirty="0"/>
              <a:t>High-level neural network library</a:t>
            </a:r>
          </a:p>
          <a:p>
            <a:r>
              <a:rPr lang="en-US" dirty="0"/>
              <a:t>Written in Python</a:t>
            </a:r>
          </a:p>
          <a:p>
            <a:r>
              <a:rPr lang="en-US" dirty="0"/>
              <a:t>Sits on top of </a:t>
            </a:r>
            <a:r>
              <a:rPr lang="en-US" dirty="0" err="1"/>
              <a:t>Tensorflow</a:t>
            </a:r>
            <a:endParaRPr lang="en-US" dirty="0"/>
          </a:p>
          <a:p>
            <a:r>
              <a:rPr lang="en-US" dirty="0"/>
              <a:t>Allows for quick prototyping</a:t>
            </a:r>
          </a:p>
          <a:p>
            <a:r>
              <a:rPr lang="en-US" dirty="0"/>
              <a:t>Run seamlessly on CPU, GPU or TPU</a:t>
            </a:r>
          </a:p>
        </p:txBody>
      </p:sp>
      <p:pic>
        <p:nvPicPr>
          <p:cNvPr id="6" name="Picture 5" descr="A close up of a sign&#13;&#10;&#13;&#10;Description automatically generated">
            <a:extLst>
              <a:ext uri="{FF2B5EF4-FFF2-40B4-BE49-F238E27FC236}">
                <a16:creationId xmlns:a16="http://schemas.microsoft.com/office/drawing/2014/main" id="{59C8ECFB-44FB-EA46-8633-4AE732FD6533}"/>
              </a:ext>
            </a:extLst>
          </p:cNvPr>
          <p:cNvPicPr>
            <a:picLocks noChangeAspect="1"/>
          </p:cNvPicPr>
          <p:nvPr/>
        </p:nvPicPr>
        <p:blipFill>
          <a:blip r:embed="rId2"/>
          <a:stretch>
            <a:fillRect/>
          </a:stretch>
        </p:blipFill>
        <p:spPr>
          <a:xfrm>
            <a:off x="7616328" y="100720"/>
            <a:ext cx="4575672" cy="1326945"/>
          </a:xfrm>
          <a:prstGeom prst="rect">
            <a:avLst/>
          </a:prstGeom>
        </p:spPr>
      </p:pic>
    </p:spTree>
    <p:extLst>
      <p:ext uri="{BB962C8B-B14F-4D97-AF65-F5344CB8AC3E}">
        <p14:creationId xmlns:p14="http://schemas.microsoft.com/office/powerpoint/2010/main" val="8779550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3C144-9C4D-A44F-85CE-1A81D4039441}"/>
              </a:ext>
            </a:extLst>
          </p:cNvPr>
          <p:cNvSpPr>
            <a:spLocks noGrp="1"/>
          </p:cNvSpPr>
          <p:nvPr>
            <p:ph type="title"/>
          </p:nvPr>
        </p:nvSpPr>
        <p:spPr/>
        <p:txBody>
          <a:bodyPr/>
          <a:lstStyle/>
          <a:p>
            <a:r>
              <a:rPr lang="en-US" dirty="0"/>
              <a:t>Demo – Train Neural Network</a:t>
            </a:r>
          </a:p>
        </p:txBody>
      </p:sp>
      <p:sp>
        <p:nvSpPr>
          <p:cNvPr id="3" name="Content Placeholder 2">
            <a:extLst>
              <a:ext uri="{FF2B5EF4-FFF2-40B4-BE49-F238E27FC236}">
                <a16:creationId xmlns:a16="http://schemas.microsoft.com/office/drawing/2014/main" id="{20ECC131-1814-7C4F-B175-734198F6C90A}"/>
              </a:ext>
            </a:extLst>
          </p:cNvPr>
          <p:cNvSpPr>
            <a:spLocks noGrp="1"/>
          </p:cNvSpPr>
          <p:nvPr>
            <p:ph idx="1"/>
          </p:nvPr>
        </p:nvSpPr>
        <p:spPr>
          <a:xfrm>
            <a:off x="838200" y="1825625"/>
            <a:ext cx="11148152" cy="4351338"/>
          </a:xfrm>
        </p:spPr>
        <p:txBody>
          <a:bodyPr/>
          <a:lstStyle/>
          <a:p>
            <a:r>
              <a:rPr lang="en-US" dirty="0"/>
              <a:t>MNIST Data</a:t>
            </a:r>
          </a:p>
          <a:p>
            <a:r>
              <a:rPr lang="en-US" dirty="0" err="1"/>
              <a:t>Keras</a:t>
            </a:r>
            <a:endParaRPr lang="en-US" dirty="0"/>
          </a:p>
          <a:p>
            <a:r>
              <a:rPr lang="en-US" dirty="0"/>
              <a:t>Running on Google </a:t>
            </a:r>
            <a:r>
              <a:rPr lang="en-US" dirty="0" err="1"/>
              <a:t>Colab</a:t>
            </a:r>
            <a:r>
              <a:rPr lang="en-US" dirty="0"/>
              <a:t> (GPU K80)</a:t>
            </a:r>
          </a:p>
          <a:p>
            <a:pPr lvl="1"/>
            <a:r>
              <a:rPr lang="en-US" dirty="0">
                <a:hlinkClick r:id="rId2"/>
              </a:rPr>
              <a:t>https://colab.research.google.com</a:t>
            </a:r>
            <a:r>
              <a:rPr lang="en-US" dirty="0"/>
              <a:t> (free)</a:t>
            </a:r>
          </a:p>
          <a:p>
            <a:pPr lvl="1"/>
            <a:r>
              <a:rPr lang="en-US" dirty="0">
                <a:hlinkClick r:id="rId3"/>
              </a:rPr>
              <a:t>https://colab.research.google.com/drive/1Ys-wm7uY5ZUYsAWsCr8NnlLAUbR7Arej</a:t>
            </a:r>
            <a:endParaRPr lang="en-US" dirty="0"/>
          </a:p>
          <a:p>
            <a:pPr marL="457200" lvl="1" indent="0">
              <a:buNone/>
            </a:pPr>
            <a:endParaRPr lang="en-US" dirty="0"/>
          </a:p>
        </p:txBody>
      </p:sp>
    </p:spTree>
    <p:extLst>
      <p:ext uri="{BB962C8B-B14F-4D97-AF65-F5344CB8AC3E}">
        <p14:creationId xmlns:p14="http://schemas.microsoft.com/office/powerpoint/2010/main" val="37135888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D21C0-3FC0-EE48-A96C-FE1362B08BE6}"/>
              </a:ext>
            </a:extLst>
          </p:cNvPr>
          <p:cNvSpPr>
            <a:spLocks noGrp="1"/>
          </p:cNvSpPr>
          <p:nvPr>
            <p:ph type="title"/>
          </p:nvPr>
        </p:nvSpPr>
        <p:spPr>
          <a:xfrm>
            <a:off x="838200" y="365125"/>
            <a:ext cx="10515600" cy="1325563"/>
          </a:xfrm>
        </p:spPr>
        <p:txBody>
          <a:bodyPr/>
          <a:lstStyle/>
          <a:p>
            <a:r>
              <a:rPr lang="en-US" dirty="0"/>
              <a:t>Demo - Load libraries and data</a:t>
            </a:r>
          </a:p>
        </p:txBody>
      </p:sp>
      <p:pic>
        <p:nvPicPr>
          <p:cNvPr id="14" name="Picture 13">
            <a:extLst>
              <a:ext uri="{FF2B5EF4-FFF2-40B4-BE49-F238E27FC236}">
                <a16:creationId xmlns:a16="http://schemas.microsoft.com/office/drawing/2014/main" id="{9FD36203-0E1E-8A4E-BDFF-FF1042ED097E}"/>
              </a:ext>
            </a:extLst>
          </p:cNvPr>
          <p:cNvPicPr>
            <a:picLocks noChangeAspect="1"/>
          </p:cNvPicPr>
          <p:nvPr/>
        </p:nvPicPr>
        <p:blipFill>
          <a:blip r:embed="rId2"/>
          <a:stretch>
            <a:fillRect/>
          </a:stretch>
        </p:blipFill>
        <p:spPr>
          <a:xfrm>
            <a:off x="1123950" y="1993900"/>
            <a:ext cx="9944100" cy="1435100"/>
          </a:xfrm>
          <a:prstGeom prst="rect">
            <a:avLst/>
          </a:prstGeom>
        </p:spPr>
      </p:pic>
      <p:pic>
        <p:nvPicPr>
          <p:cNvPr id="15" name="Content Placeholder 3">
            <a:extLst>
              <a:ext uri="{FF2B5EF4-FFF2-40B4-BE49-F238E27FC236}">
                <a16:creationId xmlns:a16="http://schemas.microsoft.com/office/drawing/2014/main" id="{2B5959D1-6342-F441-852B-EB76FBD37B5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21875" y="3896693"/>
            <a:ext cx="3831925" cy="2873944"/>
          </a:xfrm>
        </p:spPr>
      </p:pic>
      <p:pic>
        <p:nvPicPr>
          <p:cNvPr id="18" name="Picture 17" descr="A screenshot of a cell phone&#13;&#10;&#13;&#10;Description automatically generated">
            <a:extLst>
              <a:ext uri="{FF2B5EF4-FFF2-40B4-BE49-F238E27FC236}">
                <a16:creationId xmlns:a16="http://schemas.microsoft.com/office/drawing/2014/main" id="{335E7C65-1AB5-154B-80E9-1E95C1CBD56B}"/>
              </a:ext>
            </a:extLst>
          </p:cNvPr>
          <p:cNvPicPr>
            <a:picLocks noChangeAspect="1"/>
          </p:cNvPicPr>
          <p:nvPr/>
        </p:nvPicPr>
        <p:blipFill>
          <a:blip r:embed="rId4"/>
          <a:stretch>
            <a:fillRect/>
          </a:stretch>
        </p:blipFill>
        <p:spPr>
          <a:xfrm>
            <a:off x="241760" y="4204364"/>
            <a:ext cx="6228233" cy="2039527"/>
          </a:xfrm>
          <a:prstGeom prst="rect">
            <a:avLst/>
          </a:prstGeom>
        </p:spPr>
      </p:pic>
    </p:spTree>
    <p:extLst>
      <p:ext uri="{BB962C8B-B14F-4D97-AF65-F5344CB8AC3E}">
        <p14:creationId xmlns:p14="http://schemas.microsoft.com/office/powerpoint/2010/main" val="8083467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BE550-8600-A545-AE0E-BADD8460AA4D}"/>
              </a:ext>
            </a:extLst>
          </p:cNvPr>
          <p:cNvSpPr>
            <a:spLocks noGrp="1"/>
          </p:cNvSpPr>
          <p:nvPr>
            <p:ph type="title"/>
          </p:nvPr>
        </p:nvSpPr>
        <p:spPr/>
        <p:txBody>
          <a:bodyPr/>
          <a:lstStyle/>
          <a:p>
            <a:r>
              <a:rPr lang="en-US" dirty="0"/>
              <a:t>Demo – Normalize data</a:t>
            </a:r>
          </a:p>
        </p:txBody>
      </p:sp>
      <p:pic>
        <p:nvPicPr>
          <p:cNvPr id="5" name="Picture 4" descr="A close up of a logo&#13;&#10;&#13;&#10;Description automatically generated">
            <a:extLst>
              <a:ext uri="{FF2B5EF4-FFF2-40B4-BE49-F238E27FC236}">
                <a16:creationId xmlns:a16="http://schemas.microsoft.com/office/drawing/2014/main" id="{61E6E0A1-EE84-9146-A580-B57286C3F02A}"/>
              </a:ext>
            </a:extLst>
          </p:cNvPr>
          <p:cNvPicPr>
            <a:picLocks noChangeAspect="1"/>
          </p:cNvPicPr>
          <p:nvPr/>
        </p:nvPicPr>
        <p:blipFill>
          <a:blip r:embed="rId2"/>
          <a:stretch>
            <a:fillRect/>
          </a:stretch>
        </p:blipFill>
        <p:spPr>
          <a:xfrm>
            <a:off x="1123950" y="2068264"/>
            <a:ext cx="9944100" cy="584200"/>
          </a:xfrm>
          <a:prstGeom prst="rect">
            <a:avLst/>
          </a:prstGeom>
        </p:spPr>
      </p:pic>
      <p:sp>
        <p:nvSpPr>
          <p:cNvPr id="6" name="TextBox 5">
            <a:extLst>
              <a:ext uri="{FF2B5EF4-FFF2-40B4-BE49-F238E27FC236}">
                <a16:creationId xmlns:a16="http://schemas.microsoft.com/office/drawing/2014/main" id="{93E0FE68-70E4-9245-B411-E87ECAC19F04}"/>
              </a:ext>
            </a:extLst>
          </p:cNvPr>
          <p:cNvSpPr txBox="1"/>
          <p:nvPr/>
        </p:nvSpPr>
        <p:spPr>
          <a:xfrm>
            <a:off x="1046832" y="3244334"/>
            <a:ext cx="5708486" cy="369332"/>
          </a:xfrm>
          <a:prstGeom prst="rect">
            <a:avLst/>
          </a:prstGeom>
          <a:noFill/>
        </p:spPr>
        <p:txBody>
          <a:bodyPr wrap="none" rtlCol="0">
            <a:spAutoFit/>
          </a:bodyPr>
          <a:lstStyle/>
          <a:p>
            <a:r>
              <a:rPr lang="en-US" dirty="0"/>
              <a:t>Now each data input ranges from 0 to 1 instead of 0 to 255</a:t>
            </a:r>
          </a:p>
        </p:txBody>
      </p:sp>
    </p:spTree>
    <p:extLst>
      <p:ext uri="{BB962C8B-B14F-4D97-AF65-F5344CB8AC3E}">
        <p14:creationId xmlns:p14="http://schemas.microsoft.com/office/powerpoint/2010/main" val="4464979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CFB98-7AF0-6D41-BCE5-27D46949E822}"/>
              </a:ext>
            </a:extLst>
          </p:cNvPr>
          <p:cNvSpPr>
            <a:spLocks noGrp="1"/>
          </p:cNvSpPr>
          <p:nvPr>
            <p:ph type="title"/>
          </p:nvPr>
        </p:nvSpPr>
        <p:spPr/>
        <p:txBody>
          <a:bodyPr/>
          <a:lstStyle/>
          <a:p>
            <a:r>
              <a:rPr lang="en-US" dirty="0"/>
              <a:t>Demo - Construct the Neural Network</a:t>
            </a:r>
          </a:p>
        </p:txBody>
      </p:sp>
      <p:pic>
        <p:nvPicPr>
          <p:cNvPr id="13" name="Picture 12" descr="A screenshot of a cell phone&#13;&#10;&#13;&#10;Description automatically generated">
            <a:extLst>
              <a:ext uri="{FF2B5EF4-FFF2-40B4-BE49-F238E27FC236}">
                <a16:creationId xmlns:a16="http://schemas.microsoft.com/office/drawing/2014/main" id="{B48E9E5D-F8F2-344A-A689-AB2B161C2F02}"/>
              </a:ext>
            </a:extLst>
          </p:cNvPr>
          <p:cNvPicPr>
            <a:picLocks noChangeAspect="1"/>
          </p:cNvPicPr>
          <p:nvPr/>
        </p:nvPicPr>
        <p:blipFill>
          <a:blip r:embed="rId2"/>
          <a:stretch>
            <a:fillRect/>
          </a:stretch>
        </p:blipFill>
        <p:spPr>
          <a:xfrm>
            <a:off x="1130300" y="1690688"/>
            <a:ext cx="9931400" cy="1409700"/>
          </a:xfrm>
          <a:prstGeom prst="rect">
            <a:avLst/>
          </a:prstGeom>
        </p:spPr>
      </p:pic>
      <p:grpSp>
        <p:nvGrpSpPr>
          <p:cNvPr id="14" name="Group 13">
            <a:extLst>
              <a:ext uri="{FF2B5EF4-FFF2-40B4-BE49-F238E27FC236}">
                <a16:creationId xmlns:a16="http://schemas.microsoft.com/office/drawing/2014/main" id="{19406941-EC8D-BE43-8F9A-5472DB4109A5}"/>
              </a:ext>
            </a:extLst>
          </p:cNvPr>
          <p:cNvGrpSpPr/>
          <p:nvPr/>
        </p:nvGrpSpPr>
        <p:grpSpPr>
          <a:xfrm>
            <a:off x="1140356" y="3540140"/>
            <a:ext cx="8995163" cy="3254344"/>
            <a:chOff x="247989" y="1482908"/>
            <a:chExt cx="11732025" cy="4220458"/>
          </a:xfrm>
        </p:grpSpPr>
        <p:sp>
          <p:nvSpPr>
            <p:cNvPr id="15" name="Oval 14">
              <a:extLst>
                <a:ext uri="{FF2B5EF4-FFF2-40B4-BE49-F238E27FC236}">
                  <a16:creationId xmlns:a16="http://schemas.microsoft.com/office/drawing/2014/main" id="{F4772A40-1B99-B644-9B88-F15772731463}"/>
                </a:ext>
              </a:extLst>
            </p:cNvPr>
            <p:cNvSpPr/>
            <p:nvPr/>
          </p:nvSpPr>
          <p:spPr>
            <a:xfrm>
              <a:off x="273372" y="2474556"/>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9EA8219-210D-9842-A130-3AC98665F68B}"/>
                </a:ext>
              </a:extLst>
            </p:cNvPr>
            <p:cNvSpPr/>
            <p:nvPr/>
          </p:nvSpPr>
          <p:spPr>
            <a:xfrm rot="21412212">
              <a:off x="277892" y="3157732"/>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E59DD6E5-62CC-4D4B-844B-468382E1B61F}"/>
                </a:ext>
              </a:extLst>
            </p:cNvPr>
            <p:cNvSpPr/>
            <p:nvPr/>
          </p:nvSpPr>
          <p:spPr>
            <a:xfrm>
              <a:off x="264040" y="3854396"/>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5B1E083D-2F77-3A42-8F24-3BE9E4630AA2}"/>
                </a:ext>
              </a:extLst>
            </p:cNvPr>
            <p:cNvSpPr/>
            <p:nvPr/>
          </p:nvSpPr>
          <p:spPr>
            <a:xfrm>
              <a:off x="264041" y="1487870"/>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1BEDF64E-5B7E-A347-B440-8AB6444117ED}"/>
                    </a:ext>
                  </a:extLst>
                </p:cNvPr>
                <p:cNvSpPr txBox="1"/>
                <p:nvPr/>
              </p:nvSpPr>
              <p:spPr>
                <a:xfrm>
                  <a:off x="307290" y="2527023"/>
                  <a:ext cx="41492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1</m:t>
                            </m:r>
                          </m:sub>
                        </m:sSub>
                      </m:oMath>
                    </m:oMathPara>
                  </a14:m>
                  <a:endParaRPr lang="en-US" dirty="0"/>
                </a:p>
              </p:txBody>
            </p:sp>
          </mc:Choice>
          <mc:Fallback xmlns="">
            <p:sp>
              <p:nvSpPr>
                <p:cNvPr id="19" name="TextBox 18">
                  <a:extLst>
                    <a:ext uri="{FF2B5EF4-FFF2-40B4-BE49-F238E27FC236}">
                      <a16:creationId xmlns:a16="http://schemas.microsoft.com/office/drawing/2014/main" id="{1BEDF64E-5B7E-A347-B440-8AB6444117ED}"/>
                    </a:ext>
                  </a:extLst>
                </p:cNvPr>
                <p:cNvSpPr txBox="1">
                  <a:spLocks noRot="1" noChangeAspect="1" noMove="1" noResize="1" noEditPoints="1" noAdjustHandles="1" noChangeArrowheads="1" noChangeShapeType="1" noTextEdit="1"/>
                </p:cNvSpPr>
                <p:nvPr/>
              </p:nvSpPr>
              <p:spPr>
                <a:xfrm>
                  <a:off x="307290" y="2527023"/>
                  <a:ext cx="414926" cy="276999"/>
                </a:xfrm>
                <a:prstGeom prst="rect">
                  <a:avLst/>
                </a:prstGeom>
                <a:blipFill>
                  <a:blip r:embed="rId3"/>
                  <a:stretch>
                    <a:fillRect b="-4444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3D5ED646-E338-F948-923B-F485A0C43591}"/>
                    </a:ext>
                  </a:extLst>
                </p:cNvPr>
                <p:cNvSpPr txBox="1"/>
                <p:nvPr/>
              </p:nvSpPr>
              <p:spPr>
                <a:xfrm>
                  <a:off x="247989" y="3213507"/>
                  <a:ext cx="481258"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2</m:t>
                            </m:r>
                          </m:sub>
                        </m:sSub>
                      </m:oMath>
                    </m:oMathPara>
                  </a14:m>
                  <a:endParaRPr lang="en-US" dirty="0"/>
                </a:p>
              </p:txBody>
            </p:sp>
          </mc:Choice>
          <mc:Fallback xmlns="">
            <p:sp>
              <p:nvSpPr>
                <p:cNvPr id="20" name="TextBox 19">
                  <a:extLst>
                    <a:ext uri="{FF2B5EF4-FFF2-40B4-BE49-F238E27FC236}">
                      <a16:creationId xmlns:a16="http://schemas.microsoft.com/office/drawing/2014/main" id="{3D5ED646-E338-F948-923B-F485A0C43591}"/>
                    </a:ext>
                  </a:extLst>
                </p:cNvPr>
                <p:cNvSpPr txBox="1">
                  <a:spLocks noRot="1" noChangeAspect="1" noMove="1" noResize="1" noEditPoints="1" noAdjustHandles="1" noChangeArrowheads="1" noChangeShapeType="1" noTextEdit="1"/>
                </p:cNvSpPr>
                <p:nvPr/>
              </p:nvSpPr>
              <p:spPr>
                <a:xfrm>
                  <a:off x="247989" y="3213507"/>
                  <a:ext cx="481258" cy="276999"/>
                </a:xfrm>
                <a:prstGeom prst="rect">
                  <a:avLst/>
                </a:prstGeom>
                <a:blipFill>
                  <a:blip r:embed="rId4"/>
                  <a:stretch>
                    <a:fillRect b="-411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B25299BA-A74B-2E49-BB09-1FB2A5081E72}"/>
                    </a:ext>
                  </a:extLst>
                </p:cNvPr>
                <p:cNvSpPr txBox="1"/>
                <p:nvPr/>
              </p:nvSpPr>
              <p:spPr>
                <a:xfrm>
                  <a:off x="300781" y="3909236"/>
                  <a:ext cx="38554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charset="0"/>
                              </a:rPr>
                              <m:t>3</m:t>
                            </m:r>
                          </m:sub>
                        </m:sSub>
                      </m:oMath>
                    </m:oMathPara>
                  </a14:m>
                  <a:endParaRPr lang="en-US" dirty="0"/>
                </a:p>
              </p:txBody>
            </p:sp>
          </mc:Choice>
          <mc:Fallback xmlns="">
            <p:sp>
              <p:nvSpPr>
                <p:cNvPr id="21" name="TextBox 20">
                  <a:extLst>
                    <a:ext uri="{FF2B5EF4-FFF2-40B4-BE49-F238E27FC236}">
                      <a16:creationId xmlns:a16="http://schemas.microsoft.com/office/drawing/2014/main" id="{B25299BA-A74B-2E49-BB09-1FB2A5081E72}"/>
                    </a:ext>
                  </a:extLst>
                </p:cNvPr>
                <p:cNvSpPr txBox="1">
                  <a:spLocks noRot="1" noChangeAspect="1" noMove="1" noResize="1" noEditPoints="1" noAdjustHandles="1" noChangeArrowheads="1" noChangeShapeType="1" noTextEdit="1"/>
                </p:cNvSpPr>
                <p:nvPr/>
              </p:nvSpPr>
              <p:spPr>
                <a:xfrm>
                  <a:off x="300781" y="3909236"/>
                  <a:ext cx="385546" cy="276999"/>
                </a:xfrm>
                <a:prstGeom prst="rect">
                  <a:avLst/>
                </a:prstGeom>
                <a:blipFill>
                  <a:blip r:embed="rId5"/>
                  <a:stretch>
                    <a:fillRect l="-8333" r="-4167" b="-4444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3EF03FBD-F437-264F-9795-DE23BAC4BE69}"/>
                    </a:ext>
                  </a:extLst>
                </p:cNvPr>
                <p:cNvSpPr txBox="1"/>
                <p:nvPr/>
              </p:nvSpPr>
              <p:spPr>
                <a:xfrm>
                  <a:off x="336036" y="1567418"/>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22" name="TextBox 21">
                  <a:extLst>
                    <a:ext uri="{FF2B5EF4-FFF2-40B4-BE49-F238E27FC236}">
                      <a16:creationId xmlns:a16="http://schemas.microsoft.com/office/drawing/2014/main" id="{3EF03FBD-F437-264F-9795-DE23BAC4BE69}"/>
                    </a:ext>
                  </a:extLst>
                </p:cNvPr>
                <p:cNvSpPr txBox="1">
                  <a:spLocks noRot="1" noChangeAspect="1" noMove="1" noResize="1" noEditPoints="1" noAdjustHandles="1" noChangeArrowheads="1" noChangeShapeType="1" noTextEdit="1"/>
                </p:cNvSpPr>
                <p:nvPr/>
              </p:nvSpPr>
              <p:spPr>
                <a:xfrm>
                  <a:off x="336036" y="1567418"/>
                  <a:ext cx="315035" cy="276999"/>
                </a:xfrm>
                <a:prstGeom prst="rect">
                  <a:avLst/>
                </a:prstGeom>
                <a:blipFill>
                  <a:blip r:embed="rId6"/>
                  <a:stretch>
                    <a:fillRect l="-5000" r="-5000" b="-33333"/>
                  </a:stretch>
                </a:blipFill>
              </p:spPr>
              <p:txBody>
                <a:bodyPr/>
                <a:lstStyle/>
                <a:p>
                  <a:r>
                    <a:rPr lang="en-US">
                      <a:noFill/>
                    </a:rPr>
                    <a:t> </a:t>
                  </a:r>
                </a:p>
              </p:txBody>
            </p:sp>
          </mc:Fallback>
        </mc:AlternateContent>
        <p:sp>
          <p:nvSpPr>
            <p:cNvPr id="23" name="Oval 22">
              <a:extLst>
                <a:ext uri="{FF2B5EF4-FFF2-40B4-BE49-F238E27FC236}">
                  <a16:creationId xmlns:a16="http://schemas.microsoft.com/office/drawing/2014/main" id="{987123CB-81D1-0B41-A7DB-12E29E581DAA}"/>
                </a:ext>
              </a:extLst>
            </p:cNvPr>
            <p:cNvSpPr/>
            <p:nvPr/>
          </p:nvSpPr>
          <p:spPr>
            <a:xfrm>
              <a:off x="11539446" y="2408523"/>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B35DB384-4421-1245-A96D-F2D45F3935F0}"/>
                    </a:ext>
                  </a:extLst>
                </p:cNvPr>
                <p:cNvSpPr txBox="1"/>
                <p:nvPr/>
              </p:nvSpPr>
              <p:spPr>
                <a:xfrm>
                  <a:off x="11519567" y="2469812"/>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charset="0"/>
                                  </a:rPr>
                                  <m:t>1</m:t>
                                </m:r>
                              </m:sub>
                            </m:sSub>
                          </m:e>
                        </m:acc>
                      </m:oMath>
                    </m:oMathPara>
                  </a14:m>
                  <a:endParaRPr lang="en-US" dirty="0"/>
                </a:p>
              </p:txBody>
            </p:sp>
          </mc:Choice>
          <mc:Fallback xmlns="">
            <p:sp>
              <p:nvSpPr>
                <p:cNvPr id="24" name="TextBox 23">
                  <a:extLst>
                    <a:ext uri="{FF2B5EF4-FFF2-40B4-BE49-F238E27FC236}">
                      <a16:creationId xmlns:a16="http://schemas.microsoft.com/office/drawing/2014/main" id="{B35DB384-4421-1245-A96D-F2D45F3935F0}"/>
                    </a:ext>
                  </a:extLst>
                </p:cNvPr>
                <p:cNvSpPr txBox="1">
                  <a:spLocks noRot="1" noChangeAspect="1" noMove="1" noResize="1" noEditPoints="1" noAdjustHandles="1" noChangeArrowheads="1" noChangeShapeType="1" noTextEdit="1"/>
                </p:cNvSpPr>
                <p:nvPr/>
              </p:nvSpPr>
              <p:spPr>
                <a:xfrm>
                  <a:off x="11519567" y="2469812"/>
                  <a:ext cx="440568" cy="286040"/>
                </a:xfrm>
                <a:prstGeom prst="rect">
                  <a:avLst/>
                </a:prstGeom>
                <a:blipFill>
                  <a:blip r:embed="rId7"/>
                  <a:stretch>
                    <a:fillRect l="-3571" t="-16667" b="-55556"/>
                  </a:stretch>
                </a:blipFill>
              </p:spPr>
              <p:txBody>
                <a:bodyPr/>
                <a:lstStyle/>
                <a:p>
                  <a:r>
                    <a:rPr lang="en-US">
                      <a:noFill/>
                    </a:rPr>
                    <a:t> </a:t>
                  </a:r>
                </a:p>
              </p:txBody>
            </p:sp>
          </mc:Fallback>
        </mc:AlternateContent>
        <p:cxnSp>
          <p:nvCxnSpPr>
            <p:cNvPr id="25" name="Straight Arrow Connector 24">
              <a:extLst>
                <a:ext uri="{FF2B5EF4-FFF2-40B4-BE49-F238E27FC236}">
                  <a16:creationId xmlns:a16="http://schemas.microsoft.com/office/drawing/2014/main" id="{1B4E1D24-D4F4-3545-852E-B5952D5C0F01}"/>
                </a:ext>
              </a:extLst>
            </p:cNvPr>
            <p:cNvCxnSpPr>
              <a:cxnSpLocks/>
            </p:cNvCxnSpPr>
            <p:nvPr/>
          </p:nvCxnSpPr>
          <p:spPr>
            <a:xfrm>
              <a:off x="11062975" y="3552545"/>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3C9BD81F-FE1A-A742-AD1F-768C2DA7B47F}"/>
                </a:ext>
              </a:extLst>
            </p:cNvPr>
            <p:cNvSpPr/>
            <p:nvPr/>
          </p:nvSpPr>
          <p:spPr>
            <a:xfrm>
              <a:off x="11514570" y="3333030"/>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3F23202-07CF-D949-9EFD-0705BC73BB78}"/>
                    </a:ext>
                  </a:extLst>
                </p:cNvPr>
                <p:cNvSpPr txBox="1"/>
                <p:nvPr/>
              </p:nvSpPr>
              <p:spPr>
                <a:xfrm>
                  <a:off x="11494691" y="3394319"/>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charset="0"/>
                                  </a:rPr>
                                  <m:t>2</m:t>
                                </m:r>
                              </m:sub>
                            </m:sSub>
                          </m:e>
                        </m:acc>
                      </m:oMath>
                    </m:oMathPara>
                  </a14:m>
                  <a:endParaRPr lang="en-US" dirty="0"/>
                </a:p>
              </p:txBody>
            </p:sp>
          </mc:Choice>
          <mc:Fallback xmlns="">
            <p:sp>
              <p:nvSpPr>
                <p:cNvPr id="27" name="TextBox 26">
                  <a:extLst>
                    <a:ext uri="{FF2B5EF4-FFF2-40B4-BE49-F238E27FC236}">
                      <a16:creationId xmlns:a16="http://schemas.microsoft.com/office/drawing/2014/main" id="{53F23202-07CF-D949-9EFD-0705BC73BB78}"/>
                    </a:ext>
                  </a:extLst>
                </p:cNvPr>
                <p:cNvSpPr txBox="1">
                  <a:spLocks noRot="1" noChangeAspect="1" noMove="1" noResize="1" noEditPoints="1" noAdjustHandles="1" noChangeArrowheads="1" noChangeShapeType="1" noTextEdit="1"/>
                </p:cNvSpPr>
                <p:nvPr/>
              </p:nvSpPr>
              <p:spPr>
                <a:xfrm>
                  <a:off x="11494691" y="3394319"/>
                  <a:ext cx="440568" cy="286040"/>
                </a:xfrm>
                <a:prstGeom prst="rect">
                  <a:avLst/>
                </a:prstGeom>
                <a:blipFill>
                  <a:blip r:embed="rId8"/>
                  <a:stretch>
                    <a:fillRect l="-7407" t="-16667" b="-55556"/>
                  </a:stretch>
                </a:blipFill>
              </p:spPr>
              <p:txBody>
                <a:bodyPr/>
                <a:lstStyle/>
                <a:p>
                  <a:r>
                    <a:rPr lang="en-US">
                      <a:noFill/>
                    </a:rPr>
                    <a:t> </a:t>
                  </a:r>
                </a:p>
              </p:txBody>
            </p:sp>
          </mc:Fallback>
        </mc:AlternateContent>
        <p:sp>
          <p:nvSpPr>
            <p:cNvPr id="28" name="Oval 27">
              <a:extLst>
                <a:ext uri="{FF2B5EF4-FFF2-40B4-BE49-F238E27FC236}">
                  <a16:creationId xmlns:a16="http://schemas.microsoft.com/office/drawing/2014/main" id="{AF249FDE-8840-0749-9291-3D6A0DA9397B}"/>
                </a:ext>
              </a:extLst>
            </p:cNvPr>
            <p:cNvSpPr/>
            <p:nvPr/>
          </p:nvSpPr>
          <p:spPr>
            <a:xfrm>
              <a:off x="11511743" y="4226717"/>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D4393B2E-14EF-4B42-86AA-B655826910AB}"/>
                    </a:ext>
                  </a:extLst>
                </p:cNvPr>
                <p:cNvSpPr txBox="1"/>
                <p:nvPr/>
              </p:nvSpPr>
              <p:spPr>
                <a:xfrm>
                  <a:off x="11511743" y="4274423"/>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charset="0"/>
                                  </a:rPr>
                                  <m:t>3</m:t>
                                </m:r>
                              </m:sub>
                            </m:sSub>
                          </m:e>
                        </m:acc>
                      </m:oMath>
                    </m:oMathPara>
                  </a14:m>
                  <a:endParaRPr lang="en-US" dirty="0"/>
                </a:p>
              </p:txBody>
            </p:sp>
          </mc:Choice>
          <mc:Fallback xmlns="">
            <p:sp>
              <p:nvSpPr>
                <p:cNvPr id="29" name="TextBox 28">
                  <a:extLst>
                    <a:ext uri="{FF2B5EF4-FFF2-40B4-BE49-F238E27FC236}">
                      <a16:creationId xmlns:a16="http://schemas.microsoft.com/office/drawing/2014/main" id="{D4393B2E-14EF-4B42-86AA-B655826910AB}"/>
                    </a:ext>
                  </a:extLst>
                </p:cNvPr>
                <p:cNvSpPr txBox="1">
                  <a:spLocks noRot="1" noChangeAspect="1" noMove="1" noResize="1" noEditPoints="1" noAdjustHandles="1" noChangeArrowheads="1" noChangeShapeType="1" noTextEdit="1"/>
                </p:cNvSpPr>
                <p:nvPr/>
              </p:nvSpPr>
              <p:spPr>
                <a:xfrm>
                  <a:off x="11511743" y="4274423"/>
                  <a:ext cx="440568" cy="286040"/>
                </a:xfrm>
                <a:prstGeom prst="rect">
                  <a:avLst/>
                </a:prstGeom>
                <a:blipFill>
                  <a:blip r:embed="rId9"/>
                  <a:stretch>
                    <a:fillRect l="-7407" t="-15789" b="-52632"/>
                  </a:stretch>
                </a:blipFill>
              </p:spPr>
              <p:txBody>
                <a:bodyPr/>
                <a:lstStyle/>
                <a:p>
                  <a:r>
                    <a:rPr lang="en-US">
                      <a:noFill/>
                    </a:rPr>
                    <a:t> </a:t>
                  </a:r>
                </a:p>
              </p:txBody>
            </p:sp>
          </mc:Fallback>
        </mc:AlternateContent>
        <p:sp>
          <p:nvSpPr>
            <p:cNvPr id="30" name="Frame 29">
              <a:extLst>
                <a:ext uri="{FF2B5EF4-FFF2-40B4-BE49-F238E27FC236}">
                  <a16:creationId xmlns:a16="http://schemas.microsoft.com/office/drawing/2014/main" id="{07D30AD7-0BD0-C647-8878-0F4ADCF82A4C}"/>
                </a:ext>
              </a:extLst>
            </p:cNvPr>
            <p:cNvSpPr/>
            <p:nvPr/>
          </p:nvSpPr>
          <p:spPr>
            <a:xfrm>
              <a:off x="10417001" y="2106792"/>
              <a:ext cx="626042" cy="3467128"/>
            </a:xfrm>
            <a:prstGeom prst="frame">
              <a:avLst/>
            </a:prstGeom>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Oval 30">
              <a:extLst>
                <a:ext uri="{FF2B5EF4-FFF2-40B4-BE49-F238E27FC236}">
                  <a16:creationId xmlns:a16="http://schemas.microsoft.com/office/drawing/2014/main" id="{D0B1764A-DFDD-CF49-90D7-9C9865DB5225}"/>
                </a:ext>
              </a:extLst>
            </p:cNvPr>
            <p:cNvSpPr/>
            <p:nvPr/>
          </p:nvSpPr>
          <p:spPr>
            <a:xfrm>
              <a:off x="2550377" y="1487870"/>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CEDEF6DE-F1E7-2940-A93F-8BBB3B176734}"/>
                    </a:ext>
                  </a:extLst>
                </p:cNvPr>
                <p:cNvSpPr txBox="1"/>
                <p:nvPr/>
              </p:nvSpPr>
              <p:spPr>
                <a:xfrm>
                  <a:off x="2622372" y="1567418"/>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32" name="TextBox 31">
                  <a:extLst>
                    <a:ext uri="{FF2B5EF4-FFF2-40B4-BE49-F238E27FC236}">
                      <a16:creationId xmlns:a16="http://schemas.microsoft.com/office/drawing/2014/main" id="{CEDEF6DE-F1E7-2940-A93F-8BBB3B176734}"/>
                    </a:ext>
                  </a:extLst>
                </p:cNvPr>
                <p:cNvSpPr txBox="1">
                  <a:spLocks noRot="1" noChangeAspect="1" noMove="1" noResize="1" noEditPoints="1" noAdjustHandles="1" noChangeArrowheads="1" noChangeShapeType="1" noTextEdit="1"/>
                </p:cNvSpPr>
                <p:nvPr/>
              </p:nvSpPr>
              <p:spPr>
                <a:xfrm>
                  <a:off x="2622372" y="1567418"/>
                  <a:ext cx="315035" cy="276999"/>
                </a:xfrm>
                <a:prstGeom prst="rect">
                  <a:avLst/>
                </a:prstGeom>
                <a:blipFill>
                  <a:blip r:embed="rId6"/>
                  <a:stretch>
                    <a:fillRect l="-5000" r="-5000" b="-33333"/>
                  </a:stretch>
                </a:blipFill>
              </p:spPr>
              <p:txBody>
                <a:bodyPr/>
                <a:lstStyle/>
                <a:p>
                  <a:r>
                    <a:rPr lang="en-US">
                      <a:noFill/>
                    </a:rPr>
                    <a:t> </a:t>
                  </a:r>
                </a:p>
              </p:txBody>
            </p:sp>
          </mc:Fallback>
        </mc:AlternateContent>
        <p:sp>
          <p:nvSpPr>
            <p:cNvPr id="33" name="Oval 32">
              <a:extLst>
                <a:ext uri="{FF2B5EF4-FFF2-40B4-BE49-F238E27FC236}">
                  <a16:creationId xmlns:a16="http://schemas.microsoft.com/office/drawing/2014/main" id="{2CA20216-643B-7B4C-B9AA-3F1E6923B6F5}"/>
                </a:ext>
              </a:extLst>
            </p:cNvPr>
            <p:cNvSpPr/>
            <p:nvPr/>
          </p:nvSpPr>
          <p:spPr>
            <a:xfrm>
              <a:off x="4609975" y="1489254"/>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88F1EB11-C734-8447-839E-E8CCC4CF9997}"/>
                    </a:ext>
                  </a:extLst>
                </p:cNvPr>
                <p:cNvSpPr txBox="1"/>
                <p:nvPr/>
              </p:nvSpPr>
              <p:spPr>
                <a:xfrm>
                  <a:off x="4681970" y="1568802"/>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34" name="TextBox 33">
                  <a:extLst>
                    <a:ext uri="{FF2B5EF4-FFF2-40B4-BE49-F238E27FC236}">
                      <a16:creationId xmlns:a16="http://schemas.microsoft.com/office/drawing/2014/main" id="{88F1EB11-C734-8447-839E-E8CCC4CF9997}"/>
                    </a:ext>
                  </a:extLst>
                </p:cNvPr>
                <p:cNvSpPr txBox="1">
                  <a:spLocks noRot="1" noChangeAspect="1" noMove="1" noResize="1" noEditPoints="1" noAdjustHandles="1" noChangeArrowheads="1" noChangeShapeType="1" noTextEdit="1"/>
                </p:cNvSpPr>
                <p:nvPr/>
              </p:nvSpPr>
              <p:spPr>
                <a:xfrm>
                  <a:off x="4681970" y="1568802"/>
                  <a:ext cx="315035" cy="276999"/>
                </a:xfrm>
                <a:prstGeom prst="rect">
                  <a:avLst/>
                </a:prstGeom>
                <a:blipFill>
                  <a:blip r:embed="rId10"/>
                  <a:stretch>
                    <a:fillRect l="-5000" r="-10000" b="-33333"/>
                  </a:stretch>
                </a:blipFill>
              </p:spPr>
              <p:txBody>
                <a:bodyPr/>
                <a:lstStyle/>
                <a:p>
                  <a:r>
                    <a:rPr lang="en-US">
                      <a:noFill/>
                    </a:rPr>
                    <a:t> </a:t>
                  </a:r>
                </a:p>
              </p:txBody>
            </p:sp>
          </mc:Fallback>
        </mc:AlternateContent>
        <p:sp>
          <p:nvSpPr>
            <p:cNvPr id="35" name="Oval 34">
              <a:extLst>
                <a:ext uri="{FF2B5EF4-FFF2-40B4-BE49-F238E27FC236}">
                  <a16:creationId xmlns:a16="http://schemas.microsoft.com/office/drawing/2014/main" id="{8D2BBC7A-9607-114F-A502-79954B866C9E}"/>
                </a:ext>
              </a:extLst>
            </p:cNvPr>
            <p:cNvSpPr/>
            <p:nvPr/>
          </p:nvSpPr>
          <p:spPr>
            <a:xfrm>
              <a:off x="6705442" y="1482908"/>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E0C19F67-A46F-764E-AC97-B89D2C113107}"/>
                    </a:ext>
                  </a:extLst>
                </p:cNvPr>
                <p:cNvSpPr txBox="1"/>
                <p:nvPr/>
              </p:nvSpPr>
              <p:spPr>
                <a:xfrm>
                  <a:off x="6777437" y="1562456"/>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36" name="TextBox 35">
                  <a:extLst>
                    <a:ext uri="{FF2B5EF4-FFF2-40B4-BE49-F238E27FC236}">
                      <a16:creationId xmlns:a16="http://schemas.microsoft.com/office/drawing/2014/main" id="{E0C19F67-A46F-764E-AC97-B89D2C113107}"/>
                    </a:ext>
                  </a:extLst>
                </p:cNvPr>
                <p:cNvSpPr txBox="1">
                  <a:spLocks noRot="1" noChangeAspect="1" noMove="1" noResize="1" noEditPoints="1" noAdjustHandles="1" noChangeArrowheads="1" noChangeShapeType="1" noTextEdit="1"/>
                </p:cNvSpPr>
                <p:nvPr/>
              </p:nvSpPr>
              <p:spPr>
                <a:xfrm>
                  <a:off x="6777437" y="1562456"/>
                  <a:ext cx="315035" cy="276999"/>
                </a:xfrm>
                <a:prstGeom prst="rect">
                  <a:avLst/>
                </a:prstGeom>
                <a:blipFill>
                  <a:blip r:embed="rId11"/>
                  <a:stretch>
                    <a:fillRect l="-5000" r="-5000" b="-35294"/>
                  </a:stretch>
                </a:blipFill>
              </p:spPr>
              <p:txBody>
                <a:bodyPr/>
                <a:lstStyle/>
                <a:p>
                  <a:r>
                    <a:rPr lang="en-US">
                      <a:noFill/>
                    </a:rPr>
                    <a:t> </a:t>
                  </a:r>
                </a:p>
              </p:txBody>
            </p:sp>
          </mc:Fallback>
        </mc:AlternateContent>
        <p:sp>
          <p:nvSpPr>
            <p:cNvPr id="37" name="Oval 36">
              <a:extLst>
                <a:ext uri="{FF2B5EF4-FFF2-40B4-BE49-F238E27FC236}">
                  <a16:creationId xmlns:a16="http://schemas.microsoft.com/office/drawing/2014/main" id="{5760AE8A-C102-4041-A6E0-9CC31596A1FA}"/>
                </a:ext>
              </a:extLst>
            </p:cNvPr>
            <p:cNvSpPr/>
            <p:nvPr/>
          </p:nvSpPr>
          <p:spPr>
            <a:xfrm>
              <a:off x="8679598" y="1558731"/>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AE0EE4B5-F957-7A40-9AED-CA63ADA17F2D}"/>
                    </a:ext>
                  </a:extLst>
                </p:cNvPr>
                <p:cNvSpPr txBox="1"/>
                <p:nvPr/>
              </p:nvSpPr>
              <p:spPr>
                <a:xfrm>
                  <a:off x="8751593" y="1638279"/>
                  <a:ext cx="31503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1</m:t>
                        </m:r>
                      </m:oMath>
                    </m:oMathPara>
                  </a14:m>
                  <a:endParaRPr lang="en-US" dirty="0"/>
                </a:p>
              </p:txBody>
            </p:sp>
          </mc:Choice>
          <mc:Fallback xmlns="">
            <p:sp>
              <p:nvSpPr>
                <p:cNvPr id="38" name="TextBox 37">
                  <a:extLst>
                    <a:ext uri="{FF2B5EF4-FFF2-40B4-BE49-F238E27FC236}">
                      <a16:creationId xmlns:a16="http://schemas.microsoft.com/office/drawing/2014/main" id="{AE0EE4B5-F957-7A40-9AED-CA63ADA17F2D}"/>
                    </a:ext>
                  </a:extLst>
                </p:cNvPr>
                <p:cNvSpPr txBox="1">
                  <a:spLocks noRot="1" noChangeAspect="1" noMove="1" noResize="1" noEditPoints="1" noAdjustHandles="1" noChangeArrowheads="1" noChangeShapeType="1" noTextEdit="1"/>
                </p:cNvSpPr>
                <p:nvPr/>
              </p:nvSpPr>
              <p:spPr>
                <a:xfrm>
                  <a:off x="8751593" y="1638279"/>
                  <a:ext cx="315035" cy="276999"/>
                </a:xfrm>
                <a:prstGeom prst="rect">
                  <a:avLst/>
                </a:prstGeom>
                <a:blipFill>
                  <a:blip r:embed="rId12"/>
                  <a:stretch>
                    <a:fillRect l="-5000" r="-10000" b="-35294"/>
                  </a:stretch>
                </a:blipFill>
              </p:spPr>
              <p:txBody>
                <a:bodyPr/>
                <a:lstStyle/>
                <a:p>
                  <a:r>
                    <a:rPr lang="en-US">
                      <a:noFill/>
                    </a:rPr>
                    <a:t> </a:t>
                  </a:r>
                </a:p>
              </p:txBody>
            </p:sp>
          </mc:Fallback>
        </mc:AlternateContent>
        <p:sp>
          <p:nvSpPr>
            <p:cNvPr id="39" name="Oval 38">
              <a:extLst>
                <a:ext uri="{FF2B5EF4-FFF2-40B4-BE49-F238E27FC236}">
                  <a16:creationId xmlns:a16="http://schemas.microsoft.com/office/drawing/2014/main" id="{AA2E9B61-5A05-7D4D-BEEB-96E447864ACE}"/>
                </a:ext>
              </a:extLst>
            </p:cNvPr>
            <p:cNvSpPr/>
            <p:nvPr/>
          </p:nvSpPr>
          <p:spPr>
            <a:xfrm>
              <a:off x="2216438" y="3401793"/>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A020F45B-8113-DC43-9E77-B09F2F7ADDBB}"/>
                    </a:ext>
                  </a:extLst>
                </p:cNvPr>
                <p:cNvSpPr txBox="1"/>
                <p:nvPr/>
              </p:nvSpPr>
              <p:spPr>
                <a:xfrm>
                  <a:off x="2308845" y="3455940"/>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40" name="TextBox 39">
                  <a:extLst>
                    <a:ext uri="{FF2B5EF4-FFF2-40B4-BE49-F238E27FC236}">
                      <a16:creationId xmlns:a16="http://schemas.microsoft.com/office/drawing/2014/main" id="{A020F45B-8113-DC43-9E77-B09F2F7ADDBB}"/>
                    </a:ext>
                  </a:extLst>
                </p:cNvPr>
                <p:cNvSpPr txBox="1">
                  <a:spLocks noRot="1" noChangeAspect="1" noMove="1" noResize="1" noEditPoints="1" noAdjustHandles="1" noChangeArrowheads="1" noChangeShapeType="1" noTextEdit="1"/>
                </p:cNvSpPr>
                <p:nvPr/>
              </p:nvSpPr>
              <p:spPr>
                <a:xfrm>
                  <a:off x="2308845" y="3455940"/>
                  <a:ext cx="144270" cy="184666"/>
                </a:xfrm>
                <a:prstGeom prst="rect">
                  <a:avLst/>
                </a:prstGeom>
                <a:blipFill>
                  <a:blip r:embed="rId13"/>
                  <a:stretch>
                    <a:fillRect l="-50000" r="-50000" b="-66667"/>
                  </a:stretch>
                </a:blipFill>
              </p:spPr>
              <p:txBody>
                <a:bodyPr/>
                <a:lstStyle/>
                <a:p>
                  <a:r>
                    <a:rPr lang="en-US">
                      <a:noFill/>
                    </a:rPr>
                    <a:t> </a:t>
                  </a:r>
                </a:p>
              </p:txBody>
            </p:sp>
          </mc:Fallback>
        </mc:AlternateContent>
        <p:grpSp>
          <p:nvGrpSpPr>
            <p:cNvPr id="41" name="Group 40">
              <a:extLst>
                <a:ext uri="{FF2B5EF4-FFF2-40B4-BE49-F238E27FC236}">
                  <a16:creationId xmlns:a16="http://schemas.microsoft.com/office/drawing/2014/main" id="{DBE86109-6F22-2A47-BBF2-387A11E77926}"/>
                </a:ext>
              </a:extLst>
            </p:cNvPr>
            <p:cNvGrpSpPr/>
            <p:nvPr/>
          </p:nvGrpSpPr>
          <p:grpSpPr>
            <a:xfrm>
              <a:off x="2597023" y="3414911"/>
              <a:ext cx="288105" cy="276352"/>
              <a:chOff x="9781110" y="4540757"/>
              <a:chExt cx="906465" cy="938158"/>
            </a:xfrm>
          </p:grpSpPr>
          <p:sp>
            <p:nvSpPr>
              <p:cNvPr id="200" name="Oval 199">
                <a:extLst>
                  <a:ext uri="{FF2B5EF4-FFF2-40B4-BE49-F238E27FC236}">
                    <a16:creationId xmlns:a16="http://schemas.microsoft.com/office/drawing/2014/main" id="{1428221B-C853-014E-9B35-59D0BDE7505E}"/>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Freeform 200">
                <a:extLst>
                  <a:ext uri="{FF2B5EF4-FFF2-40B4-BE49-F238E27FC236}">
                    <a16:creationId xmlns:a16="http://schemas.microsoft.com/office/drawing/2014/main" id="{423259A0-43A6-AC46-B7B9-E5FC6BDED02F}"/>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Oval 41">
              <a:extLst>
                <a:ext uri="{FF2B5EF4-FFF2-40B4-BE49-F238E27FC236}">
                  <a16:creationId xmlns:a16="http://schemas.microsoft.com/office/drawing/2014/main" id="{40F59F96-1BEE-E54E-A470-8598B093B246}"/>
                </a:ext>
              </a:extLst>
            </p:cNvPr>
            <p:cNvSpPr/>
            <p:nvPr/>
          </p:nvSpPr>
          <p:spPr>
            <a:xfrm>
              <a:off x="2186622" y="3155785"/>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415C7337-F094-8045-AAFD-87A7315E390F}"/>
                </a:ext>
              </a:extLst>
            </p:cNvPr>
            <p:cNvCxnSpPr>
              <a:endCxn id="42" idx="4"/>
            </p:cNvCxnSpPr>
            <p:nvPr/>
          </p:nvCxnSpPr>
          <p:spPr>
            <a:xfrm flipH="1">
              <a:off x="2550784" y="3153543"/>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B03FB94A-83EA-BE43-AD14-2B5181903521}"/>
                </a:ext>
              </a:extLst>
            </p:cNvPr>
            <p:cNvSpPr/>
            <p:nvPr/>
          </p:nvSpPr>
          <p:spPr>
            <a:xfrm>
              <a:off x="2212262" y="2471975"/>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3554DD7D-A164-D74F-A081-029102D124B2}"/>
                    </a:ext>
                  </a:extLst>
                </p:cNvPr>
                <p:cNvSpPr txBox="1"/>
                <p:nvPr/>
              </p:nvSpPr>
              <p:spPr>
                <a:xfrm>
                  <a:off x="2304669" y="2526122"/>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45" name="TextBox 44">
                  <a:extLst>
                    <a:ext uri="{FF2B5EF4-FFF2-40B4-BE49-F238E27FC236}">
                      <a16:creationId xmlns:a16="http://schemas.microsoft.com/office/drawing/2014/main" id="{3554DD7D-A164-D74F-A081-029102D124B2}"/>
                    </a:ext>
                  </a:extLst>
                </p:cNvPr>
                <p:cNvSpPr txBox="1">
                  <a:spLocks noRot="1" noChangeAspect="1" noMove="1" noResize="1" noEditPoints="1" noAdjustHandles="1" noChangeArrowheads="1" noChangeShapeType="1" noTextEdit="1"/>
                </p:cNvSpPr>
                <p:nvPr/>
              </p:nvSpPr>
              <p:spPr>
                <a:xfrm>
                  <a:off x="2304669" y="2526122"/>
                  <a:ext cx="144270" cy="184666"/>
                </a:xfrm>
                <a:prstGeom prst="rect">
                  <a:avLst/>
                </a:prstGeom>
                <a:blipFill>
                  <a:blip r:embed="rId14"/>
                  <a:stretch>
                    <a:fillRect l="-50000" r="-50000" b="-66667"/>
                  </a:stretch>
                </a:blipFill>
              </p:spPr>
              <p:txBody>
                <a:bodyPr/>
                <a:lstStyle/>
                <a:p>
                  <a:r>
                    <a:rPr lang="en-US">
                      <a:noFill/>
                    </a:rPr>
                    <a:t> </a:t>
                  </a:r>
                </a:p>
              </p:txBody>
            </p:sp>
          </mc:Fallback>
        </mc:AlternateContent>
        <p:grpSp>
          <p:nvGrpSpPr>
            <p:cNvPr id="46" name="Group 45">
              <a:extLst>
                <a:ext uri="{FF2B5EF4-FFF2-40B4-BE49-F238E27FC236}">
                  <a16:creationId xmlns:a16="http://schemas.microsoft.com/office/drawing/2014/main" id="{2CE8CFF2-002F-F041-846D-C19311B68F5D}"/>
                </a:ext>
              </a:extLst>
            </p:cNvPr>
            <p:cNvGrpSpPr/>
            <p:nvPr/>
          </p:nvGrpSpPr>
          <p:grpSpPr>
            <a:xfrm>
              <a:off x="2592847" y="2485093"/>
              <a:ext cx="288105" cy="276352"/>
              <a:chOff x="9781110" y="4540757"/>
              <a:chExt cx="906465" cy="938158"/>
            </a:xfrm>
          </p:grpSpPr>
          <p:sp>
            <p:nvSpPr>
              <p:cNvPr id="198" name="Oval 197">
                <a:extLst>
                  <a:ext uri="{FF2B5EF4-FFF2-40B4-BE49-F238E27FC236}">
                    <a16:creationId xmlns:a16="http://schemas.microsoft.com/office/drawing/2014/main" id="{9D856464-1F45-114E-897B-6626A7687322}"/>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Freeform 198">
                <a:extLst>
                  <a:ext uri="{FF2B5EF4-FFF2-40B4-BE49-F238E27FC236}">
                    <a16:creationId xmlns:a16="http://schemas.microsoft.com/office/drawing/2014/main" id="{B7B645F6-2EC2-444E-8AB0-BB6753AC5D83}"/>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a:extLst>
                <a:ext uri="{FF2B5EF4-FFF2-40B4-BE49-F238E27FC236}">
                  <a16:creationId xmlns:a16="http://schemas.microsoft.com/office/drawing/2014/main" id="{2F98CB5D-7AA9-9D43-ABF6-380A8E59A6C3}"/>
                </a:ext>
              </a:extLst>
            </p:cNvPr>
            <p:cNvSpPr/>
            <p:nvPr/>
          </p:nvSpPr>
          <p:spPr>
            <a:xfrm>
              <a:off x="2182446" y="2225967"/>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C8662764-BADE-5E47-9CB6-DBCE3FCBD43E}"/>
                </a:ext>
              </a:extLst>
            </p:cNvPr>
            <p:cNvCxnSpPr>
              <a:cxnSpLocks/>
            </p:cNvCxnSpPr>
            <p:nvPr/>
          </p:nvCxnSpPr>
          <p:spPr>
            <a:xfrm flipH="1">
              <a:off x="2546608" y="2223725"/>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DB31CAE5-A181-6246-A0BA-9F8150E6FB5E}"/>
                </a:ext>
              </a:extLst>
            </p:cNvPr>
            <p:cNvSpPr/>
            <p:nvPr/>
          </p:nvSpPr>
          <p:spPr>
            <a:xfrm>
              <a:off x="2207644" y="4336561"/>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5C0B57AD-B802-5E42-9C08-ED473D5321A7}"/>
                    </a:ext>
                  </a:extLst>
                </p:cNvPr>
                <p:cNvSpPr txBox="1"/>
                <p:nvPr/>
              </p:nvSpPr>
              <p:spPr>
                <a:xfrm>
                  <a:off x="2300051" y="4390708"/>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50" name="TextBox 49">
                  <a:extLst>
                    <a:ext uri="{FF2B5EF4-FFF2-40B4-BE49-F238E27FC236}">
                      <a16:creationId xmlns:a16="http://schemas.microsoft.com/office/drawing/2014/main" id="{5C0B57AD-B802-5E42-9C08-ED473D5321A7}"/>
                    </a:ext>
                  </a:extLst>
                </p:cNvPr>
                <p:cNvSpPr txBox="1">
                  <a:spLocks noRot="1" noChangeAspect="1" noMove="1" noResize="1" noEditPoints="1" noAdjustHandles="1" noChangeArrowheads="1" noChangeShapeType="1" noTextEdit="1"/>
                </p:cNvSpPr>
                <p:nvPr/>
              </p:nvSpPr>
              <p:spPr>
                <a:xfrm>
                  <a:off x="2300051" y="4390708"/>
                  <a:ext cx="144270" cy="184666"/>
                </a:xfrm>
                <a:prstGeom prst="rect">
                  <a:avLst/>
                </a:prstGeom>
                <a:blipFill>
                  <a:blip r:embed="rId15"/>
                  <a:stretch>
                    <a:fillRect l="-66667" r="-66667" b="-61538"/>
                  </a:stretch>
                </a:blipFill>
              </p:spPr>
              <p:txBody>
                <a:bodyPr/>
                <a:lstStyle/>
                <a:p>
                  <a:r>
                    <a:rPr lang="en-US">
                      <a:noFill/>
                    </a:rPr>
                    <a:t> </a:t>
                  </a:r>
                </a:p>
              </p:txBody>
            </p:sp>
          </mc:Fallback>
        </mc:AlternateContent>
        <p:grpSp>
          <p:nvGrpSpPr>
            <p:cNvPr id="51" name="Group 50">
              <a:extLst>
                <a:ext uri="{FF2B5EF4-FFF2-40B4-BE49-F238E27FC236}">
                  <a16:creationId xmlns:a16="http://schemas.microsoft.com/office/drawing/2014/main" id="{EC26E8E3-19EC-4946-839E-B8F82E399B02}"/>
                </a:ext>
              </a:extLst>
            </p:cNvPr>
            <p:cNvGrpSpPr/>
            <p:nvPr/>
          </p:nvGrpSpPr>
          <p:grpSpPr>
            <a:xfrm>
              <a:off x="2588229" y="4349679"/>
              <a:ext cx="288105" cy="276352"/>
              <a:chOff x="9781110" y="4540757"/>
              <a:chExt cx="906465" cy="938158"/>
            </a:xfrm>
          </p:grpSpPr>
          <p:sp>
            <p:nvSpPr>
              <p:cNvPr id="196" name="Oval 195">
                <a:extLst>
                  <a:ext uri="{FF2B5EF4-FFF2-40B4-BE49-F238E27FC236}">
                    <a16:creationId xmlns:a16="http://schemas.microsoft.com/office/drawing/2014/main" id="{D4127214-B32C-1E4C-AB2A-41998E8C0C2C}"/>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a:extLst>
                  <a:ext uri="{FF2B5EF4-FFF2-40B4-BE49-F238E27FC236}">
                    <a16:creationId xmlns:a16="http://schemas.microsoft.com/office/drawing/2014/main" id="{96F31E08-7ADE-2945-8B1B-CD52681595FD}"/>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Oval 51">
              <a:extLst>
                <a:ext uri="{FF2B5EF4-FFF2-40B4-BE49-F238E27FC236}">
                  <a16:creationId xmlns:a16="http://schemas.microsoft.com/office/drawing/2014/main" id="{DAC2BC84-5050-EB41-B26D-1FA5980B93F4}"/>
                </a:ext>
              </a:extLst>
            </p:cNvPr>
            <p:cNvSpPr/>
            <p:nvPr/>
          </p:nvSpPr>
          <p:spPr>
            <a:xfrm>
              <a:off x="2177828" y="4090553"/>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 name="Straight Connector 52">
              <a:extLst>
                <a:ext uri="{FF2B5EF4-FFF2-40B4-BE49-F238E27FC236}">
                  <a16:creationId xmlns:a16="http://schemas.microsoft.com/office/drawing/2014/main" id="{503FBDA2-3A1D-AB4E-AE67-1FA515FB0CD2}"/>
                </a:ext>
              </a:extLst>
            </p:cNvPr>
            <p:cNvCxnSpPr>
              <a:cxnSpLocks/>
            </p:cNvCxnSpPr>
            <p:nvPr/>
          </p:nvCxnSpPr>
          <p:spPr>
            <a:xfrm flipH="1">
              <a:off x="2541990" y="4088311"/>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88DA2AD6-F767-694E-B673-7208F1FE7848}"/>
                </a:ext>
              </a:extLst>
            </p:cNvPr>
            <p:cNvSpPr/>
            <p:nvPr/>
          </p:nvSpPr>
          <p:spPr>
            <a:xfrm>
              <a:off x="4385448" y="3401793"/>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525AC0E8-256D-3D43-8BF0-C8B341C205E5}"/>
                    </a:ext>
                  </a:extLst>
                </p:cNvPr>
                <p:cNvSpPr txBox="1"/>
                <p:nvPr/>
              </p:nvSpPr>
              <p:spPr>
                <a:xfrm>
                  <a:off x="4477855" y="3455940"/>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55" name="TextBox 54">
                  <a:extLst>
                    <a:ext uri="{FF2B5EF4-FFF2-40B4-BE49-F238E27FC236}">
                      <a16:creationId xmlns:a16="http://schemas.microsoft.com/office/drawing/2014/main" id="{525AC0E8-256D-3D43-8BF0-C8B341C205E5}"/>
                    </a:ext>
                  </a:extLst>
                </p:cNvPr>
                <p:cNvSpPr txBox="1">
                  <a:spLocks noRot="1" noChangeAspect="1" noMove="1" noResize="1" noEditPoints="1" noAdjustHandles="1" noChangeArrowheads="1" noChangeShapeType="1" noTextEdit="1"/>
                </p:cNvSpPr>
                <p:nvPr/>
              </p:nvSpPr>
              <p:spPr>
                <a:xfrm>
                  <a:off x="4477855" y="3455940"/>
                  <a:ext cx="144270" cy="184666"/>
                </a:xfrm>
                <a:prstGeom prst="rect">
                  <a:avLst/>
                </a:prstGeom>
                <a:blipFill>
                  <a:blip r:embed="rId16"/>
                  <a:stretch>
                    <a:fillRect l="-50000" r="-50000" b="-66667"/>
                  </a:stretch>
                </a:blipFill>
              </p:spPr>
              <p:txBody>
                <a:bodyPr/>
                <a:lstStyle/>
                <a:p>
                  <a:r>
                    <a:rPr lang="en-US">
                      <a:noFill/>
                    </a:rPr>
                    <a:t> </a:t>
                  </a:r>
                </a:p>
              </p:txBody>
            </p:sp>
          </mc:Fallback>
        </mc:AlternateContent>
        <p:grpSp>
          <p:nvGrpSpPr>
            <p:cNvPr id="56" name="Group 55">
              <a:extLst>
                <a:ext uri="{FF2B5EF4-FFF2-40B4-BE49-F238E27FC236}">
                  <a16:creationId xmlns:a16="http://schemas.microsoft.com/office/drawing/2014/main" id="{EF8DF708-6899-A54B-B7B8-7D9869B984C4}"/>
                </a:ext>
              </a:extLst>
            </p:cNvPr>
            <p:cNvGrpSpPr/>
            <p:nvPr/>
          </p:nvGrpSpPr>
          <p:grpSpPr>
            <a:xfrm>
              <a:off x="4766033" y="3414911"/>
              <a:ext cx="288105" cy="276352"/>
              <a:chOff x="9781110" y="4540757"/>
              <a:chExt cx="906465" cy="938158"/>
            </a:xfrm>
          </p:grpSpPr>
          <p:sp>
            <p:nvSpPr>
              <p:cNvPr id="194" name="Oval 193">
                <a:extLst>
                  <a:ext uri="{FF2B5EF4-FFF2-40B4-BE49-F238E27FC236}">
                    <a16:creationId xmlns:a16="http://schemas.microsoft.com/office/drawing/2014/main" id="{BC20470C-1766-3D4A-BC00-5941F30A3D21}"/>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a:extLst>
                  <a:ext uri="{FF2B5EF4-FFF2-40B4-BE49-F238E27FC236}">
                    <a16:creationId xmlns:a16="http://schemas.microsoft.com/office/drawing/2014/main" id="{A560B77C-500F-F645-A6A1-0C909D090727}"/>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Oval 56">
              <a:extLst>
                <a:ext uri="{FF2B5EF4-FFF2-40B4-BE49-F238E27FC236}">
                  <a16:creationId xmlns:a16="http://schemas.microsoft.com/office/drawing/2014/main" id="{F41D4231-9BDF-874B-AD58-34B172C842A3}"/>
                </a:ext>
              </a:extLst>
            </p:cNvPr>
            <p:cNvSpPr/>
            <p:nvPr/>
          </p:nvSpPr>
          <p:spPr>
            <a:xfrm>
              <a:off x="4355632" y="3155785"/>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a:extLst>
                <a:ext uri="{FF2B5EF4-FFF2-40B4-BE49-F238E27FC236}">
                  <a16:creationId xmlns:a16="http://schemas.microsoft.com/office/drawing/2014/main" id="{047557BA-45E5-CC40-B987-7C56164FE80D}"/>
                </a:ext>
              </a:extLst>
            </p:cNvPr>
            <p:cNvCxnSpPr>
              <a:cxnSpLocks/>
            </p:cNvCxnSpPr>
            <p:nvPr/>
          </p:nvCxnSpPr>
          <p:spPr>
            <a:xfrm flipH="1">
              <a:off x="4719794" y="3153543"/>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6C60985B-9CB1-264B-910D-DDE17468DD50}"/>
                </a:ext>
              </a:extLst>
            </p:cNvPr>
            <p:cNvSpPr/>
            <p:nvPr/>
          </p:nvSpPr>
          <p:spPr>
            <a:xfrm>
              <a:off x="4381272" y="2471975"/>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0363F8A3-8169-DC49-9B1E-C6B119B42C77}"/>
                    </a:ext>
                  </a:extLst>
                </p:cNvPr>
                <p:cNvSpPr txBox="1"/>
                <p:nvPr/>
              </p:nvSpPr>
              <p:spPr>
                <a:xfrm>
                  <a:off x="4473679" y="2526122"/>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60" name="TextBox 59">
                  <a:extLst>
                    <a:ext uri="{FF2B5EF4-FFF2-40B4-BE49-F238E27FC236}">
                      <a16:creationId xmlns:a16="http://schemas.microsoft.com/office/drawing/2014/main" id="{0363F8A3-8169-DC49-9B1E-C6B119B42C77}"/>
                    </a:ext>
                  </a:extLst>
                </p:cNvPr>
                <p:cNvSpPr txBox="1">
                  <a:spLocks noRot="1" noChangeAspect="1" noMove="1" noResize="1" noEditPoints="1" noAdjustHandles="1" noChangeArrowheads="1" noChangeShapeType="1" noTextEdit="1"/>
                </p:cNvSpPr>
                <p:nvPr/>
              </p:nvSpPr>
              <p:spPr>
                <a:xfrm>
                  <a:off x="4473679" y="2526122"/>
                  <a:ext cx="144270" cy="184666"/>
                </a:xfrm>
                <a:prstGeom prst="rect">
                  <a:avLst/>
                </a:prstGeom>
                <a:blipFill>
                  <a:blip r:embed="rId17"/>
                  <a:stretch>
                    <a:fillRect l="-50000" r="-50000" b="-66667"/>
                  </a:stretch>
                </a:blipFill>
              </p:spPr>
              <p:txBody>
                <a:bodyPr/>
                <a:lstStyle/>
                <a:p>
                  <a:r>
                    <a:rPr lang="en-US">
                      <a:noFill/>
                    </a:rPr>
                    <a:t> </a:t>
                  </a:r>
                </a:p>
              </p:txBody>
            </p:sp>
          </mc:Fallback>
        </mc:AlternateContent>
        <p:grpSp>
          <p:nvGrpSpPr>
            <p:cNvPr id="61" name="Group 60">
              <a:extLst>
                <a:ext uri="{FF2B5EF4-FFF2-40B4-BE49-F238E27FC236}">
                  <a16:creationId xmlns:a16="http://schemas.microsoft.com/office/drawing/2014/main" id="{7FC3EC4C-4740-154A-AD6D-DB1D58236497}"/>
                </a:ext>
              </a:extLst>
            </p:cNvPr>
            <p:cNvGrpSpPr/>
            <p:nvPr/>
          </p:nvGrpSpPr>
          <p:grpSpPr>
            <a:xfrm>
              <a:off x="4761857" y="2485093"/>
              <a:ext cx="288105" cy="276352"/>
              <a:chOff x="9781110" y="4540757"/>
              <a:chExt cx="906465" cy="938158"/>
            </a:xfrm>
          </p:grpSpPr>
          <p:sp>
            <p:nvSpPr>
              <p:cNvPr id="192" name="Oval 191">
                <a:extLst>
                  <a:ext uri="{FF2B5EF4-FFF2-40B4-BE49-F238E27FC236}">
                    <a16:creationId xmlns:a16="http://schemas.microsoft.com/office/drawing/2014/main" id="{D2A2E6EE-DF2A-A94E-B2BD-05F546C6FDA9}"/>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2E8B492D-21BA-CF4C-ADC5-4BFF9F27F941}"/>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Oval 61">
              <a:extLst>
                <a:ext uri="{FF2B5EF4-FFF2-40B4-BE49-F238E27FC236}">
                  <a16:creationId xmlns:a16="http://schemas.microsoft.com/office/drawing/2014/main" id="{B40418D3-C769-4D42-A037-61FBACADCB57}"/>
                </a:ext>
              </a:extLst>
            </p:cNvPr>
            <p:cNvSpPr/>
            <p:nvPr/>
          </p:nvSpPr>
          <p:spPr>
            <a:xfrm>
              <a:off x="4351456" y="2225967"/>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3" name="Straight Connector 62">
              <a:extLst>
                <a:ext uri="{FF2B5EF4-FFF2-40B4-BE49-F238E27FC236}">
                  <a16:creationId xmlns:a16="http://schemas.microsoft.com/office/drawing/2014/main" id="{D419D151-5097-1946-BB4E-468F419BBE74}"/>
                </a:ext>
              </a:extLst>
            </p:cNvPr>
            <p:cNvCxnSpPr>
              <a:cxnSpLocks/>
            </p:cNvCxnSpPr>
            <p:nvPr/>
          </p:nvCxnSpPr>
          <p:spPr>
            <a:xfrm flipH="1">
              <a:off x="4715618" y="2223725"/>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BADE780F-4A57-DF4C-BF59-705F7C77EA73}"/>
                </a:ext>
              </a:extLst>
            </p:cNvPr>
            <p:cNvSpPr/>
            <p:nvPr/>
          </p:nvSpPr>
          <p:spPr>
            <a:xfrm>
              <a:off x="4376654" y="4336561"/>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5" name="TextBox 64">
                  <a:extLst>
                    <a:ext uri="{FF2B5EF4-FFF2-40B4-BE49-F238E27FC236}">
                      <a16:creationId xmlns:a16="http://schemas.microsoft.com/office/drawing/2014/main" id="{84114232-CABA-BA4D-9800-BD712F8F7CF9}"/>
                    </a:ext>
                  </a:extLst>
                </p:cNvPr>
                <p:cNvSpPr txBox="1"/>
                <p:nvPr/>
              </p:nvSpPr>
              <p:spPr>
                <a:xfrm>
                  <a:off x="4469061" y="4390708"/>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65" name="TextBox 64">
                  <a:extLst>
                    <a:ext uri="{FF2B5EF4-FFF2-40B4-BE49-F238E27FC236}">
                      <a16:creationId xmlns:a16="http://schemas.microsoft.com/office/drawing/2014/main" id="{84114232-CABA-BA4D-9800-BD712F8F7CF9}"/>
                    </a:ext>
                  </a:extLst>
                </p:cNvPr>
                <p:cNvSpPr txBox="1">
                  <a:spLocks noRot="1" noChangeAspect="1" noMove="1" noResize="1" noEditPoints="1" noAdjustHandles="1" noChangeArrowheads="1" noChangeShapeType="1" noTextEdit="1"/>
                </p:cNvSpPr>
                <p:nvPr/>
              </p:nvSpPr>
              <p:spPr>
                <a:xfrm>
                  <a:off x="4469061" y="4390708"/>
                  <a:ext cx="144270" cy="184666"/>
                </a:xfrm>
                <a:prstGeom prst="rect">
                  <a:avLst/>
                </a:prstGeom>
                <a:blipFill>
                  <a:blip r:embed="rId18"/>
                  <a:stretch>
                    <a:fillRect l="-66667" r="-66667" b="-61538"/>
                  </a:stretch>
                </a:blipFill>
              </p:spPr>
              <p:txBody>
                <a:bodyPr/>
                <a:lstStyle/>
                <a:p>
                  <a:r>
                    <a:rPr lang="en-US">
                      <a:noFill/>
                    </a:rPr>
                    <a:t> </a:t>
                  </a:r>
                </a:p>
              </p:txBody>
            </p:sp>
          </mc:Fallback>
        </mc:AlternateContent>
        <p:grpSp>
          <p:nvGrpSpPr>
            <p:cNvPr id="66" name="Group 65">
              <a:extLst>
                <a:ext uri="{FF2B5EF4-FFF2-40B4-BE49-F238E27FC236}">
                  <a16:creationId xmlns:a16="http://schemas.microsoft.com/office/drawing/2014/main" id="{09647EE3-C9E1-E946-8C99-479380FE8A9A}"/>
                </a:ext>
              </a:extLst>
            </p:cNvPr>
            <p:cNvGrpSpPr/>
            <p:nvPr/>
          </p:nvGrpSpPr>
          <p:grpSpPr>
            <a:xfrm>
              <a:off x="4757239" y="4349679"/>
              <a:ext cx="288105" cy="276352"/>
              <a:chOff x="9781110" y="4540757"/>
              <a:chExt cx="906465" cy="938158"/>
            </a:xfrm>
          </p:grpSpPr>
          <p:sp>
            <p:nvSpPr>
              <p:cNvPr id="190" name="Oval 189">
                <a:extLst>
                  <a:ext uri="{FF2B5EF4-FFF2-40B4-BE49-F238E27FC236}">
                    <a16:creationId xmlns:a16="http://schemas.microsoft.com/office/drawing/2014/main" id="{44DDB2F2-57CE-144A-B3F0-0A6026B12598}"/>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a:extLst>
                  <a:ext uri="{FF2B5EF4-FFF2-40B4-BE49-F238E27FC236}">
                    <a16:creationId xmlns:a16="http://schemas.microsoft.com/office/drawing/2014/main" id="{9674B11E-235A-5B49-94E6-A849F524357B}"/>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Oval 66">
              <a:extLst>
                <a:ext uri="{FF2B5EF4-FFF2-40B4-BE49-F238E27FC236}">
                  <a16:creationId xmlns:a16="http://schemas.microsoft.com/office/drawing/2014/main" id="{1DBED84E-F8DF-9E49-BEA2-128D16D60691}"/>
                </a:ext>
              </a:extLst>
            </p:cNvPr>
            <p:cNvSpPr/>
            <p:nvPr/>
          </p:nvSpPr>
          <p:spPr>
            <a:xfrm>
              <a:off x="4346838" y="4090553"/>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 name="Straight Connector 67">
              <a:extLst>
                <a:ext uri="{FF2B5EF4-FFF2-40B4-BE49-F238E27FC236}">
                  <a16:creationId xmlns:a16="http://schemas.microsoft.com/office/drawing/2014/main" id="{2691F5E5-5F52-C741-B633-0C8F55233599}"/>
                </a:ext>
              </a:extLst>
            </p:cNvPr>
            <p:cNvCxnSpPr>
              <a:cxnSpLocks/>
            </p:cNvCxnSpPr>
            <p:nvPr/>
          </p:nvCxnSpPr>
          <p:spPr>
            <a:xfrm flipH="1">
              <a:off x="4711000" y="4088311"/>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77AA976A-B0A2-1D4E-858D-15061991D517}"/>
                </a:ext>
              </a:extLst>
            </p:cNvPr>
            <p:cNvSpPr/>
            <p:nvPr/>
          </p:nvSpPr>
          <p:spPr>
            <a:xfrm>
              <a:off x="6304208" y="3366302"/>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0" name="TextBox 69">
                  <a:extLst>
                    <a:ext uri="{FF2B5EF4-FFF2-40B4-BE49-F238E27FC236}">
                      <a16:creationId xmlns:a16="http://schemas.microsoft.com/office/drawing/2014/main" id="{736126FD-E118-A84E-AF78-37CE8AA4D917}"/>
                    </a:ext>
                  </a:extLst>
                </p:cNvPr>
                <p:cNvSpPr txBox="1"/>
                <p:nvPr/>
              </p:nvSpPr>
              <p:spPr>
                <a:xfrm>
                  <a:off x="6396615" y="3420449"/>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70" name="TextBox 69">
                  <a:extLst>
                    <a:ext uri="{FF2B5EF4-FFF2-40B4-BE49-F238E27FC236}">
                      <a16:creationId xmlns:a16="http://schemas.microsoft.com/office/drawing/2014/main" id="{736126FD-E118-A84E-AF78-37CE8AA4D917}"/>
                    </a:ext>
                  </a:extLst>
                </p:cNvPr>
                <p:cNvSpPr txBox="1">
                  <a:spLocks noRot="1" noChangeAspect="1" noMove="1" noResize="1" noEditPoints="1" noAdjustHandles="1" noChangeArrowheads="1" noChangeShapeType="1" noTextEdit="1"/>
                </p:cNvSpPr>
                <p:nvPr/>
              </p:nvSpPr>
              <p:spPr>
                <a:xfrm>
                  <a:off x="6396615" y="3420449"/>
                  <a:ext cx="144270" cy="184666"/>
                </a:xfrm>
                <a:prstGeom prst="rect">
                  <a:avLst/>
                </a:prstGeom>
                <a:blipFill>
                  <a:blip r:embed="rId16"/>
                  <a:stretch>
                    <a:fillRect l="-50000" r="-50000" b="-66667"/>
                  </a:stretch>
                </a:blipFill>
              </p:spPr>
              <p:txBody>
                <a:bodyPr/>
                <a:lstStyle/>
                <a:p>
                  <a:r>
                    <a:rPr lang="en-US">
                      <a:noFill/>
                    </a:rPr>
                    <a:t> </a:t>
                  </a:r>
                </a:p>
              </p:txBody>
            </p:sp>
          </mc:Fallback>
        </mc:AlternateContent>
        <p:grpSp>
          <p:nvGrpSpPr>
            <p:cNvPr id="71" name="Group 70">
              <a:extLst>
                <a:ext uri="{FF2B5EF4-FFF2-40B4-BE49-F238E27FC236}">
                  <a16:creationId xmlns:a16="http://schemas.microsoft.com/office/drawing/2014/main" id="{F67DAC53-9C00-0848-8CAD-8A6A228550F9}"/>
                </a:ext>
              </a:extLst>
            </p:cNvPr>
            <p:cNvGrpSpPr/>
            <p:nvPr/>
          </p:nvGrpSpPr>
          <p:grpSpPr>
            <a:xfrm>
              <a:off x="6684793" y="3379420"/>
              <a:ext cx="288105" cy="276352"/>
              <a:chOff x="9781110" y="4540757"/>
              <a:chExt cx="906465" cy="938158"/>
            </a:xfrm>
          </p:grpSpPr>
          <p:sp>
            <p:nvSpPr>
              <p:cNvPr id="188" name="Oval 187">
                <a:extLst>
                  <a:ext uri="{FF2B5EF4-FFF2-40B4-BE49-F238E27FC236}">
                    <a16:creationId xmlns:a16="http://schemas.microsoft.com/office/drawing/2014/main" id="{2E9E0163-8328-9243-9AC2-6DFC954B5BBF}"/>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a:extLst>
                  <a:ext uri="{FF2B5EF4-FFF2-40B4-BE49-F238E27FC236}">
                    <a16:creationId xmlns:a16="http://schemas.microsoft.com/office/drawing/2014/main" id="{D90E48C6-D0E6-4644-810A-8488A75C7EB8}"/>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Oval 71">
              <a:extLst>
                <a:ext uri="{FF2B5EF4-FFF2-40B4-BE49-F238E27FC236}">
                  <a16:creationId xmlns:a16="http://schemas.microsoft.com/office/drawing/2014/main" id="{433CFAF4-AB3A-0E48-862F-56FB920C5FEE}"/>
                </a:ext>
              </a:extLst>
            </p:cNvPr>
            <p:cNvSpPr/>
            <p:nvPr/>
          </p:nvSpPr>
          <p:spPr>
            <a:xfrm>
              <a:off x="6274392" y="3120294"/>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8B980858-4BC7-7240-A427-3899005C7F2B}"/>
                </a:ext>
              </a:extLst>
            </p:cNvPr>
            <p:cNvCxnSpPr>
              <a:cxnSpLocks/>
            </p:cNvCxnSpPr>
            <p:nvPr/>
          </p:nvCxnSpPr>
          <p:spPr>
            <a:xfrm flipH="1">
              <a:off x="6638554" y="3118052"/>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74" name="Oval 73">
              <a:extLst>
                <a:ext uri="{FF2B5EF4-FFF2-40B4-BE49-F238E27FC236}">
                  <a16:creationId xmlns:a16="http://schemas.microsoft.com/office/drawing/2014/main" id="{2AC2EF9D-3308-D24A-9DE5-F2B2532BAD8F}"/>
                </a:ext>
              </a:extLst>
            </p:cNvPr>
            <p:cNvSpPr/>
            <p:nvPr/>
          </p:nvSpPr>
          <p:spPr>
            <a:xfrm>
              <a:off x="6300032" y="2436484"/>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BF8F883F-8028-8B42-9FBC-AB0A09A28053}"/>
                    </a:ext>
                  </a:extLst>
                </p:cNvPr>
                <p:cNvSpPr txBox="1"/>
                <p:nvPr/>
              </p:nvSpPr>
              <p:spPr>
                <a:xfrm>
                  <a:off x="6392439" y="2490631"/>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75" name="TextBox 74">
                  <a:extLst>
                    <a:ext uri="{FF2B5EF4-FFF2-40B4-BE49-F238E27FC236}">
                      <a16:creationId xmlns:a16="http://schemas.microsoft.com/office/drawing/2014/main" id="{BF8F883F-8028-8B42-9FBC-AB0A09A28053}"/>
                    </a:ext>
                  </a:extLst>
                </p:cNvPr>
                <p:cNvSpPr txBox="1">
                  <a:spLocks noRot="1" noChangeAspect="1" noMove="1" noResize="1" noEditPoints="1" noAdjustHandles="1" noChangeArrowheads="1" noChangeShapeType="1" noTextEdit="1"/>
                </p:cNvSpPr>
                <p:nvPr/>
              </p:nvSpPr>
              <p:spPr>
                <a:xfrm>
                  <a:off x="6392439" y="2490631"/>
                  <a:ext cx="144270" cy="184666"/>
                </a:xfrm>
                <a:prstGeom prst="rect">
                  <a:avLst/>
                </a:prstGeom>
                <a:blipFill>
                  <a:blip r:embed="rId17"/>
                  <a:stretch>
                    <a:fillRect l="-55556" r="-66667" b="-66667"/>
                  </a:stretch>
                </a:blipFill>
              </p:spPr>
              <p:txBody>
                <a:bodyPr/>
                <a:lstStyle/>
                <a:p>
                  <a:r>
                    <a:rPr lang="en-US">
                      <a:noFill/>
                    </a:rPr>
                    <a:t> </a:t>
                  </a:r>
                </a:p>
              </p:txBody>
            </p:sp>
          </mc:Fallback>
        </mc:AlternateContent>
        <p:grpSp>
          <p:nvGrpSpPr>
            <p:cNvPr id="76" name="Group 75">
              <a:extLst>
                <a:ext uri="{FF2B5EF4-FFF2-40B4-BE49-F238E27FC236}">
                  <a16:creationId xmlns:a16="http://schemas.microsoft.com/office/drawing/2014/main" id="{F1C2BE1E-9C71-BA4C-A680-E760AD11EC1A}"/>
                </a:ext>
              </a:extLst>
            </p:cNvPr>
            <p:cNvGrpSpPr/>
            <p:nvPr/>
          </p:nvGrpSpPr>
          <p:grpSpPr>
            <a:xfrm>
              <a:off x="6680617" y="2449602"/>
              <a:ext cx="288105" cy="276352"/>
              <a:chOff x="9781110" y="4540757"/>
              <a:chExt cx="906465" cy="938158"/>
            </a:xfrm>
          </p:grpSpPr>
          <p:sp>
            <p:nvSpPr>
              <p:cNvPr id="186" name="Oval 185">
                <a:extLst>
                  <a:ext uri="{FF2B5EF4-FFF2-40B4-BE49-F238E27FC236}">
                    <a16:creationId xmlns:a16="http://schemas.microsoft.com/office/drawing/2014/main" id="{63A6CACC-D1BA-0040-85CC-7B24C98CBEA4}"/>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a:extLst>
                  <a:ext uri="{FF2B5EF4-FFF2-40B4-BE49-F238E27FC236}">
                    <a16:creationId xmlns:a16="http://schemas.microsoft.com/office/drawing/2014/main" id="{4FCE34D4-6FE1-F24C-B3E1-B77582EB106A}"/>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Oval 76">
              <a:extLst>
                <a:ext uri="{FF2B5EF4-FFF2-40B4-BE49-F238E27FC236}">
                  <a16:creationId xmlns:a16="http://schemas.microsoft.com/office/drawing/2014/main" id="{EC8B7EE6-E1DB-9C49-8C65-76792E88707F}"/>
                </a:ext>
              </a:extLst>
            </p:cNvPr>
            <p:cNvSpPr/>
            <p:nvPr/>
          </p:nvSpPr>
          <p:spPr>
            <a:xfrm>
              <a:off x="6270216" y="2190476"/>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8" name="Straight Connector 77">
              <a:extLst>
                <a:ext uri="{FF2B5EF4-FFF2-40B4-BE49-F238E27FC236}">
                  <a16:creationId xmlns:a16="http://schemas.microsoft.com/office/drawing/2014/main" id="{71887A07-FFB6-9D46-9A4A-943F1BAE6312}"/>
                </a:ext>
              </a:extLst>
            </p:cNvPr>
            <p:cNvCxnSpPr>
              <a:cxnSpLocks/>
            </p:cNvCxnSpPr>
            <p:nvPr/>
          </p:nvCxnSpPr>
          <p:spPr>
            <a:xfrm flipH="1">
              <a:off x="6634378" y="2188234"/>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79" name="Oval 78">
              <a:extLst>
                <a:ext uri="{FF2B5EF4-FFF2-40B4-BE49-F238E27FC236}">
                  <a16:creationId xmlns:a16="http://schemas.microsoft.com/office/drawing/2014/main" id="{17A6DAE0-501E-ED4A-B837-682042F1F86A}"/>
                </a:ext>
              </a:extLst>
            </p:cNvPr>
            <p:cNvSpPr/>
            <p:nvPr/>
          </p:nvSpPr>
          <p:spPr>
            <a:xfrm>
              <a:off x="6295414" y="4301070"/>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0" name="TextBox 79">
                  <a:extLst>
                    <a:ext uri="{FF2B5EF4-FFF2-40B4-BE49-F238E27FC236}">
                      <a16:creationId xmlns:a16="http://schemas.microsoft.com/office/drawing/2014/main" id="{056DD7E1-2ADC-944D-AF38-6B594CA1944E}"/>
                    </a:ext>
                  </a:extLst>
                </p:cNvPr>
                <p:cNvSpPr txBox="1"/>
                <p:nvPr/>
              </p:nvSpPr>
              <p:spPr>
                <a:xfrm>
                  <a:off x="6387821" y="4355217"/>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80" name="TextBox 79">
                  <a:extLst>
                    <a:ext uri="{FF2B5EF4-FFF2-40B4-BE49-F238E27FC236}">
                      <a16:creationId xmlns:a16="http://schemas.microsoft.com/office/drawing/2014/main" id="{056DD7E1-2ADC-944D-AF38-6B594CA1944E}"/>
                    </a:ext>
                  </a:extLst>
                </p:cNvPr>
                <p:cNvSpPr txBox="1">
                  <a:spLocks noRot="1" noChangeAspect="1" noMove="1" noResize="1" noEditPoints="1" noAdjustHandles="1" noChangeArrowheads="1" noChangeShapeType="1" noTextEdit="1"/>
                </p:cNvSpPr>
                <p:nvPr/>
              </p:nvSpPr>
              <p:spPr>
                <a:xfrm>
                  <a:off x="6387821" y="4355217"/>
                  <a:ext cx="144270" cy="184666"/>
                </a:xfrm>
                <a:prstGeom prst="rect">
                  <a:avLst/>
                </a:prstGeom>
                <a:blipFill>
                  <a:blip r:embed="rId19"/>
                  <a:stretch>
                    <a:fillRect l="-50000" r="-50000" b="-66667"/>
                  </a:stretch>
                </a:blipFill>
              </p:spPr>
              <p:txBody>
                <a:bodyPr/>
                <a:lstStyle/>
                <a:p>
                  <a:r>
                    <a:rPr lang="en-US">
                      <a:noFill/>
                    </a:rPr>
                    <a:t> </a:t>
                  </a:r>
                </a:p>
              </p:txBody>
            </p:sp>
          </mc:Fallback>
        </mc:AlternateContent>
        <p:grpSp>
          <p:nvGrpSpPr>
            <p:cNvPr id="81" name="Group 80">
              <a:extLst>
                <a:ext uri="{FF2B5EF4-FFF2-40B4-BE49-F238E27FC236}">
                  <a16:creationId xmlns:a16="http://schemas.microsoft.com/office/drawing/2014/main" id="{44C09439-AB4B-6D4F-92AB-BEB28D8604AB}"/>
                </a:ext>
              </a:extLst>
            </p:cNvPr>
            <p:cNvGrpSpPr/>
            <p:nvPr/>
          </p:nvGrpSpPr>
          <p:grpSpPr>
            <a:xfrm>
              <a:off x="6675999" y="4314188"/>
              <a:ext cx="288105" cy="276352"/>
              <a:chOff x="9781110" y="4540757"/>
              <a:chExt cx="906465" cy="938158"/>
            </a:xfrm>
          </p:grpSpPr>
          <p:sp>
            <p:nvSpPr>
              <p:cNvPr id="184" name="Oval 183">
                <a:extLst>
                  <a:ext uri="{FF2B5EF4-FFF2-40B4-BE49-F238E27FC236}">
                    <a16:creationId xmlns:a16="http://schemas.microsoft.com/office/drawing/2014/main" id="{FCE8595C-A103-DF44-8515-D2DDE2D546FC}"/>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a:extLst>
                  <a:ext uri="{FF2B5EF4-FFF2-40B4-BE49-F238E27FC236}">
                    <a16:creationId xmlns:a16="http://schemas.microsoft.com/office/drawing/2014/main" id="{EF3821F2-2BF3-484D-A8DC-604E59308452}"/>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2" name="Oval 81">
              <a:extLst>
                <a:ext uri="{FF2B5EF4-FFF2-40B4-BE49-F238E27FC236}">
                  <a16:creationId xmlns:a16="http://schemas.microsoft.com/office/drawing/2014/main" id="{F394FDB8-96E2-D84C-9024-26F380F63F43}"/>
                </a:ext>
              </a:extLst>
            </p:cNvPr>
            <p:cNvSpPr/>
            <p:nvPr/>
          </p:nvSpPr>
          <p:spPr>
            <a:xfrm>
              <a:off x="6265598" y="4055062"/>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3" name="Straight Connector 82">
              <a:extLst>
                <a:ext uri="{FF2B5EF4-FFF2-40B4-BE49-F238E27FC236}">
                  <a16:creationId xmlns:a16="http://schemas.microsoft.com/office/drawing/2014/main" id="{19D8D80D-4BBA-754F-BCD9-DE3CFC571AA4}"/>
                </a:ext>
              </a:extLst>
            </p:cNvPr>
            <p:cNvCxnSpPr>
              <a:cxnSpLocks/>
            </p:cNvCxnSpPr>
            <p:nvPr/>
          </p:nvCxnSpPr>
          <p:spPr>
            <a:xfrm flipH="1">
              <a:off x="6629760" y="4052820"/>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84" name="Oval 83">
              <a:extLst>
                <a:ext uri="{FF2B5EF4-FFF2-40B4-BE49-F238E27FC236}">
                  <a16:creationId xmlns:a16="http://schemas.microsoft.com/office/drawing/2014/main" id="{4EC51B75-B106-7B48-AF3A-48F1362E2139}"/>
                </a:ext>
              </a:extLst>
            </p:cNvPr>
            <p:cNvSpPr/>
            <p:nvPr/>
          </p:nvSpPr>
          <p:spPr>
            <a:xfrm>
              <a:off x="8216248" y="3399551"/>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4D7CF0A4-DB9E-0F4D-80CC-3D8C4DE8596A}"/>
                    </a:ext>
                  </a:extLst>
                </p:cNvPr>
                <p:cNvSpPr txBox="1"/>
                <p:nvPr/>
              </p:nvSpPr>
              <p:spPr>
                <a:xfrm>
                  <a:off x="8308655" y="3453698"/>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85" name="TextBox 84">
                  <a:extLst>
                    <a:ext uri="{FF2B5EF4-FFF2-40B4-BE49-F238E27FC236}">
                      <a16:creationId xmlns:a16="http://schemas.microsoft.com/office/drawing/2014/main" id="{4D7CF0A4-DB9E-0F4D-80CC-3D8C4DE8596A}"/>
                    </a:ext>
                  </a:extLst>
                </p:cNvPr>
                <p:cNvSpPr txBox="1">
                  <a:spLocks noRot="1" noChangeAspect="1" noMove="1" noResize="1" noEditPoints="1" noAdjustHandles="1" noChangeArrowheads="1" noChangeShapeType="1" noTextEdit="1"/>
                </p:cNvSpPr>
                <p:nvPr/>
              </p:nvSpPr>
              <p:spPr>
                <a:xfrm>
                  <a:off x="8308655" y="3453698"/>
                  <a:ext cx="144270" cy="184666"/>
                </a:xfrm>
                <a:prstGeom prst="rect">
                  <a:avLst/>
                </a:prstGeom>
                <a:blipFill>
                  <a:blip r:embed="rId20"/>
                  <a:stretch>
                    <a:fillRect l="-66667" r="-55556" b="-61538"/>
                  </a:stretch>
                </a:blipFill>
              </p:spPr>
              <p:txBody>
                <a:bodyPr/>
                <a:lstStyle/>
                <a:p>
                  <a:r>
                    <a:rPr lang="en-US">
                      <a:noFill/>
                    </a:rPr>
                    <a:t> </a:t>
                  </a:r>
                </a:p>
              </p:txBody>
            </p:sp>
          </mc:Fallback>
        </mc:AlternateContent>
        <p:grpSp>
          <p:nvGrpSpPr>
            <p:cNvPr id="86" name="Group 85">
              <a:extLst>
                <a:ext uri="{FF2B5EF4-FFF2-40B4-BE49-F238E27FC236}">
                  <a16:creationId xmlns:a16="http://schemas.microsoft.com/office/drawing/2014/main" id="{E523FF69-A8C3-FD42-A783-DFCCE45246EA}"/>
                </a:ext>
              </a:extLst>
            </p:cNvPr>
            <p:cNvGrpSpPr/>
            <p:nvPr/>
          </p:nvGrpSpPr>
          <p:grpSpPr>
            <a:xfrm>
              <a:off x="8596833" y="3412669"/>
              <a:ext cx="288105" cy="276352"/>
              <a:chOff x="9781110" y="4540757"/>
              <a:chExt cx="906465" cy="938158"/>
            </a:xfrm>
          </p:grpSpPr>
          <p:sp>
            <p:nvSpPr>
              <p:cNvPr id="182" name="Oval 181">
                <a:extLst>
                  <a:ext uri="{FF2B5EF4-FFF2-40B4-BE49-F238E27FC236}">
                    <a16:creationId xmlns:a16="http://schemas.microsoft.com/office/drawing/2014/main" id="{597FE021-C38D-B947-AD71-6C9774B23553}"/>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765917C3-C462-6048-8BFD-35E338315056}"/>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7" name="Oval 86">
              <a:extLst>
                <a:ext uri="{FF2B5EF4-FFF2-40B4-BE49-F238E27FC236}">
                  <a16:creationId xmlns:a16="http://schemas.microsoft.com/office/drawing/2014/main" id="{1B23E944-F8B0-7045-9D08-7CA61276AB9C}"/>
                </a:ext>
              </a:extLst>
            </p:cNvPr>
            <p:cNvSpPr/>
            <p:nvPr/>
          </p:nvSpPr>
          <p:spPr>
            <a:xfrm>
              <a:off x="8186432" y="3153543"/>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Connector 87">
              <a:extLst>
                <a:ext uri="{FF2B5EF4-FFF2-40B4-BE49-F238E27FC236}">
                  <a16:creationId xmlns:a16="http://schemas.microsoft.com/office/drawing/2014/main" id="{2C110941-E58F-9844-B694-76AC2C4100AF}"/>
                </a:ext>
              </a:extLst>
            </p:cNvPr>
            <p:cNvCxnSpPr>
              <a:cxnSpLocks/>
            </p:cNvCxnSpPr>
            <p:nvPr/>
          </p:nvCxnSpPr>
          <p:spPr>
            <a:xfrm flipH="1">
              <a:off x="8550594" y="3151301"/>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89" name="Oval 88">
              <a:extLst>
                <a:ext uri="{FF2B5EF4-FFF2-40B4-BE49-F238E27FC236}">
                  <a16:creationId xmlns:a16="http://schemas.microsoft.com/office/drawing/2014/main" id="{9195F899-2280-4F4E-8E49-9877DFC3CA45}"/>
                </a:ext>
              </a:extLst>
            </p:cNvPr>
            <p:cNvSpPr/>
            <p:nvPr/>
          </p:nvSpPr>
          <p:spPr>
            <a:xfrm>
              <a:off x="8212072" y="2469733"/>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6FB5DBC3-8C5C-284F-A1D0-8E5C40A1D52C}"/>
                    </a:ext>
                  </a:extLst>
                </p:cNvPr>
                <p:cNvSpPr txBox="1"/>
                <p:nvPr/>
              </p:nvSpPr>
              <p:spPr>
                <a:xfrm>
                  <a:off x="8304479" y="2523880"/>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90" name="TextBox 89">
                  <a:extLst>
                    <a:ext uri="{FF2B5EF4-FFF2-40B4-BE49-F238E27FC236}">
                      <a16:creationId xmlns:a16="http://schemas.microsoft.com/office/drawing/2014/main" id="{6FB5DBC3-8C5C-284F-A1D0-8E5C40A1D52C}"/>
                    </a:ext>
                  </a:extLst>
                </p:cNvPr>
                <p:cNvSpPr txBox="1">
                  <a:spLocks noRot="1" noChangeAspect="1" noMove="1" noResize="1" noEditPoints="1" noAdjustHandles="1" noChangeArrowheads="1" noChangeShapeType="1" noTextEdit="1"/>
                </p:cNvSpPr>
                <p:nvPr/>
              </p:nvSpPr>
              <p:spPr>
                <a:xfrm>
                  <a:off x="8304479" y="2523880"/>
                  <a:ext cx="144270" cy="184666"/>
                </a:xfrm>
                <a:prstGeom prst="rect">
                  <a:avLst/>
                </a:prstGeom>
                <a:blipFill>
                  <a:blip r:embed="rId14"/>
                  <a:stretch>
                    <a:fillRect l="-66667" r="-55556" b="-66667"/>
                  </a:stretch>
                </a:blipFill>
              </p:spPr>
              <p:txBody>
                <a:bodyPr/>
                <a:lstStyle/>
                <a:p>
                  <a:r>
                    <a:rPr lang="en-US">
                      <a:noFill/>
                    </a:rPr>
                    <a:t> </a:t>
                  </a:r>
                </a:p>
              </p:txBody>
            </p:sp>
          </mc:Fallback>
        </mc:AlternateContent>
        <p:grpSp>
          <p:nvGrpSpPr>
            <p:cNvPr id="91" name="Group 90">
              <a:extLst>
                <a:ext uri="{FF2B5EF4-FFF2-40B4-BE49-F238E27FC236}">
                  <a16:creationId xmlns:a16="http://schemas.microsoft.com/office/drawing/2014/main" id="{FB897848-B158-BE45-A933-40CC7DD089B0}"/>
                </a:ext>
              </a:extLst>
            </p:cNvPr>
            <p:cNvGrpSpPr/>
            <p:nvPr/>
          </p:nvGrpSpPr>
          <p:grpSpPr>
            <a:xfrm>
              <a:off x="8592657" y="2482851"/>
              <a:ext cx="288105" cy="276352"/>
              <a:chOff x="9781110" y="4540757"/>
              <a:chExt cx="906465" cy="938158"/>
            </a:xfrm>
          </p:grpSpPr>
          <p:sp>
            <p:nvSpPr>
              <p:cNvPr id="180" name="Oval 179">
                <a:extLst>
                  <a:ext uri="{FF2B5EF4-FFF2-40B4-BE49-F238E27FC236}">
                    <a16:creationId xmlns:a16="http://schemas.microsoft.com/office/drawing/2014/main" id="{E14D9626-8DAF-944B-B9FA-339F3A6C0C2F}"/>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Freeform 180">
                <a:extLst>
                  <a:ext uri="{FF2B5EF4-FFF2-40B4-BE49-F238E27FC236}">
                    <a16:creationId xmlns:a16="http://schemas.microsoft.com/office/drawing/2014/main" id="{0BA9C953-2F87-9B48-89AD-F89D798E0D23}"/>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2" name="Oval 91">
              <a:extLst>
                <a:ext uri="{FF2B5EF4-FFF2-40B4-BE49-F238E27FC236}">
                  <a16:creationId xmlns:a16="http://schemas.microsoft.com/office/drawing/2014/main" id="{12F54619-DB8B-964C-AC4A-A295D522EBE6}"/>
                </a:ext>
              </a:extLst>
            </p:cNvPr>
            <p:cNvSpPr/>
            <p:nvPr/>
          </p:nvSpPr>
          <p:spPr>
            <a:xfrm>
              <a:off x="8182256" y="2223725"/>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3" name="Straight Connector 92">
              <a:extLst>
                <a:ext uri="{FF2B5EF4-FFF2-40B4-BE49-F238E27FC236}">
                  <a16:creationId xmlns:a16="http://schemas.microsoft.com/office/drawing/2014/main" id="{DF2CF17B-8F8D-1E4D-A916-DA7A112B36DB}"/>
                </a:ext>
              </a:extLst>
            </p:cNvPr>
            <p:cNvCxnSpPr>
              <a:cxnSpLocks/>
            </p:cNvCxnSpPr>
            <p:nvPr/>
          </p:nvCxnSpPr>
          <p:spPr>
            <a:xfrm flipH="1">
              <a:off x="8546418" y="2221483"/>
              <a:ext cx="2638" cy="746084"/>
            </a:xfrm>
            <a:prstGeom prst="line">
              <a:avLst/>
            </a:prstGeom>
          </p:spPr>
          <p:style>
            <a:lnRef idx="1">
              <a:schemeClr val="accent1"/>
            </a:lnRef>
            <a:fillRef idx="0">
              <a:schemeClr val="accent1"/>
            </a:fillRef>
            <a:effectRef idx="0">
              <a:schemeClr val="accent1"/>
            </a:effectRef>
            <a:fontRef idx="minor">
              <a:schemeClr val="tx1"/>
            </a:fontRef>
          </p:style>
        </p:cxnSp>
        <p:sp>
          <p:nvSpPr>
            <p:cNvPr id="94" name="Oval 93">
              <a:extLst>
                <a:ext uri="{FF2B5EF4-FFF2-40B4-BE49-F238E27FC236}">
                  <a16:creationId xmlns:a16="http://schemas.microsoft.com/office/drawing/2014/main" id="{EDD4C7CF-3C06-9540-97F2-19F0EEDE3263}"/>
                </a:ext>
              </a:extLst>
            </p:cNvPr>
            <p:cNvSpPr/>
            <p:nvPr/>
          </p:nvSpPr>
          <p:spPr>
            <a:xfrm>
              <a:off x="8207454" y="4334319"/>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95" name="TextBox 94">
                  <a:extLst>
                    <a:ext uri="{FF2B5EF4-FFF2-40B4-BE49-F238E27FC236}">
                      <a16:creationId xmlns:a16="http://schemas.microsoft.com/office/drawing/2014/main" id="{2BEBC109-A1CD-B343-A8E9-E0E816886BC8}"/>
                    </a:ext>
                  </a:extLst>
                </p:cNvPr>
                <p:cNvSpPr txBox="1"/>
                <p:nvPr/>
              </p:nvSpPr>
              <p:spPr>
                <a:xfrm>
                  <a:off x="8299861" y="4388466"/>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95" name="TextBox 94">
                  <a:extLst>
                    <a:ext uri="{FF2B5EF4-FFF2-40B4-BE49-F238E27FC236}">
                      <a16:creationId xmlns:a16="http://schemas.microsoft.com/office/drawing/2014/main" id="{2BEBC109-A1CD-B343-A8E9-E0E816886BC8}"/>
                    </a:ext>
                  </a:extLst>
                </p:cNvPr>
                <p:cNvSpPr txBox="1">
                  <a:spLocks noRot="1" noChangeAspect="1" noMove="1" noResize="1" noEditPoints="1" noAdjustHandles="1" noChangeArrowheads="1" noChangeShapeType="1" noTextEdit="1"/>
                </p:cNvSpPr>
                <p:nvPr/>
              </p:nvSpPr>
              <p:spPr>
                <a:xfrm>
                  <a:off x="8299861" y="4388466"/>
                  <a:ext cx="144270" cy="184666"/>
                </a:xfrm>
                <a:prstGeom prst="rect">
                  <a:avLst/>
                </a:prstGeom>
                <a:blipFill>
                  <a:blip r:embed="rId17"/>
                  <a:stretch>
                    <a:fillRect l="-66667" r="-55556" b="-66667"/>
                  </a:stretch>
                </a:blipFill>
              </p:spPr>
              <p:txBody>
                <a:bodyPr/>
                <a:lstStyle/>
                <a:p>
                  <a:r>
                    <a:rPr lang="en-US">
                      <a:noFill/>
                    </a:rPr>
                    <a:t> </a:t>
                  </a:r>
                </a:p>
              </p:txBody>
            </p:sp>
          </mc:Fallback>
        </mc:AlternateContent>
        <p:grpSp>
          <p:nvGrpSpPr>
            <p:cNvPr id="96" name="Group 95">
              <a:extLst>
                <a:ext uri="{FF2B5EF4-FFF2-40B4-BE49-F238E27FC236}">
                  <a16:creationId xmlns:a16="http://schemas.microsoft.com/office/drawing/2014/main" id="{4C0F83B6-06F6-B443-8E22-A3447356498A}"/>
                </a:ext>
              </a:extLst>
            </p:cNvPr>
            <p:cNvGrpSpPr/>
            <p:nvPr/>
          </p:nvGrpSpPr>
          <p:grpSpPr>
            <a:xfrm>
              <a:off x="8588039" y="4347437"/>
              <a:ext cx="288105" cy="276352"/>
              <a:chOff x="9781110" y="4540757"/>
              <a:chExt cx="906465" cy="938158"/>
            </a:xfrm>
          </p:grpSpPr>
          <p:sp>
            <p:nvSpPr>
              <p:cNvPr id="178" name="Oval 177">
                <a:extLst>
                  <a:ext uri="{FF2B5EF4-FFF2-40B4-BE49-F238E27FC236}">
                    <a16:creationId xmlns:a16="http://schemas.microsoft.com/office/drawing/2014/main" id="{BDB8750C-CAC2-EE48-8C94-B7AC86D70690}"/>
                  </a:ext>
                </a:extLst>
              </p:cNvPr>
              <p:cNvSpPr/>
              <p:nvPr/>
            </p:nvSpPr>
            <p:spPr>
              <a:xfrm>
                <a:off x="9781110" y="4540757"/>
                <a:ext cx="906465" cy="938158"/>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a:extLst>
                  <a:ext uri="{FF2B5EF4-FFF2-40B4-BE49-F238E27FC236}">
                    <a16:creationId xmlns:a16="http://schemas.microsoft.com/office/drawing/2014/main" id="{D89C4C30-E999-DB41-A4B1-2BE17A388EE5}"/>
                  </a:ext>
                </a:extLst>
              </p:cNvPr>
              <p:cNvSpPr/>
              <p:nvPr/>
            </p:nvSpPr>
            <p:spPr>
              <a:xfrm>
                <a:off x="9916289" y="4837624"/>
                <a:ext cx="636105" cy="255713"/>
              </a:xfrm>
              <a:custGeom>
                <a:avLst/>
                <a:gdLst>
                  <a:gd name="connsiteX0" fmla="*/ 1789044 w 1789044"/>
                  <a:gd name="connsiteY0" fmla="*/ 0 h 1063487"/>
                  <a:gd name="connsiteX1" fmla="*/ 954157 w 1789044"/>
                  <a:gd name="connsiteY1" fmla="*/ 168965 h 1063487"/>
                  <a:gd name="connsiteX2" fmla="*/ 785191 w 1789044"/>
                  <a:gd name="connsiteY2" fmla="*/ 844826 h 1063487"/>
                  <a:gd name="connsiteX3" fmla="*/ 0 w 1789044"/>
                  <a:gd name="connsiteY3" fmla="*/ 1063487 h 1063487"/>
                </a:gdLst>
                <a:ahLst/>
                <a:cxnLst>
                  <a:cxn ang="0">
                    <a:pos x="connsiteX0" y="connsiteY0"/>
                  </a:cxn>
                  <a:cxn ang="0">
                    <a:pos x="connsiteX1" y="connsiteY1"/>
                  </a:cxn>
                  <a:cxn ang="0">
                    <a:pos x="connsiteX2" y="connsiteY2"/>
                  </a:cxn>
                  <a:cxn ang="0">
                    <a:pos x="connsiteX3" y="connsiteY3"/>
                  </a:cxn>
                </a:cxnLst>
                <a:rect l="l" t="t" r="r" b="b"/>
                <a:pathLst>
                  <a:path w="1789044" h="1063487">
                    <a:moveTo>
                      <a:pt x="1789044" y="0"/>
                    </a:moveTo>
                    <a:cubicBezTo>
                      <a:pt x="1455255" y="14080"/>
                      <a:pt x="1121466" y="28161"/>
                      <a:pt x="954157" y="168965"/>
                    </a:cubicBezTo>
                    <a:cubicBezTo>
                      <a:pt x="786848" y="309769"/>
                      <a:pt x="944217" y="695739"/>
                      <a:pt x="785191" y="844826"/>
                    </a:cubicBezTo>
                    <a:cubicBezTo>
                      <a:pt x="626165" y="993913"/>
                      <a:pt x="0" y="1063487"/>
                      <a:pt x="0" y="106348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7" name="Oval 96">
              <a:extLst>
                <a:ext uri="{FF2B5EF4-FFF2-40B4-BE49-F238E27FC236}">
                  <a16:creationId xmlns:a16="http://schemas.microsoft.com/office/drawing/2014/main" id="{9FDF6680-02B2-4742-A536-2E4F83B57D4A}"/>
                </a:ext>
              </a:extLst>
            </p:cNvPr>
            <p:cNvSpPr/>
            <p:nvPr/>
          </p:nvSpPr>
          <p:spPr>
            <a:xfrm>
              <a:off x="8177638" y="4088311"/>
              <a:ext cx="728324" cy="74384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8" name="Straight Connector 97">
              <a:extLst>
                <a:ext uri="{FF2B5EF4-FFF2-40B4-BE49-F238E27FC236}">
                  <a16:creationId xmlns:a16="http://schemas.microsoft.com/office/drawing/2014/main" id="{EF4E161E-9B1F-9949-A1D2-706145CE14EE}"/>
                </a:ext>
              </a:extLst>
            </p:cNvPr>
            <p:cNvCxnSpPr>
              <a:cxnSpLocks/>
            </p:cNvCxnSpPr>
            <p:nvPr/>
          </p:nvCxnSpPr>
          <p:spPr>
            <a:xfrm flipH="1">
              <a:off x="8541800" y="4086069"/>
              <a:ext cx="2638" cy="746084"/>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5A86C85B-2863-0449-9FAB-C361B13EC087}"/>
                </a:ext>
              </a:extLst>
            </p:cNvPr>
            <p:cNvCxnSpPr>
              <a:cxnSpLocks/>
              <a:endCxn id="47" idx="2"/>
            </p:cNvCxnSpPr>
            <p:nvPr/>
          </p:nvCxnSpPr>
          <p:spPr>
            <a:xfrm>
              <a:off x="628860" y="1833592"/>
              <a:ext cx="1553586" cy="76429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DD70784A-83E0-5847-879C-B9C4297E86E0}"/>
                </a:ext>
              </a:extLst>
            </p:cNvPr>
            <p:cNvCxnSpPr>
              <a:cxnSpLocks/>
              <a:endCxn id="42" idx="2"/>
            </p:cNvCxnSpPr>
            <p:nvPr/>
          </p:nvCxnSpPr>
          <p:spPr>
            <a:xfrm>
              <a:off x="674289" y="1855984"/>
              <a:ext cx="1512333" cy="167172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622D6165-F058-3347-9983-BFC097668757}"/>
                </a:ext>
              </a:extLst>
            </p:cNvPr>
            <p:cNvCxnSpPr>
              <a:cxnSpLocks/>
              <a:endCxn id="52" idx="2"/>
            </p:cNvCxnSpPr>
            <p:nvPr/>
          </p:nvCxnSpPr>
          <p:spPr>
            <a:xfrm>
              <a:off x="671199" y="1844417"/>
              <a:ext cx="1506629" cy="261805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31301932-30EA-2149-8409-FC7A5085541B}"/>
                </a:ext>
              </a:extLst>
            </p:cNvPr>
            <p:cNvCxnSpPr>
              <a:cxnSpLocks/>
              <a:endCxn id="47" idx="2"/>
            </p:cNvCxnSpPr>
            <p:nvPr/>
          </p:nvCxnSpPr>
          <p:spPr>
            <a:xfrm flipV="1">
              <a:off x="698505" y="2597888"/>
              <a:ext cx="1483941" cy="199953"/>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47E23EC6-A00F-CC40-BF5A-A5926C827B89}"/>
                </a:ext>
              </a:extLst>
            </p:cNvPr>
            <p:cNvCxnSpPr>
              <a:cxnSpLocks/>
              <a:endCxn id="42" idx="2"/>
            </p:cNvCxnSpPr>
            <p:nvPr/>
          </p:nvCxnSpPr>
          <p:spPr>
            <a:xfrm>
              <a:off x="683831" y="2786374"/>
              <a:ext cx="1502791" cy="74133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BAE04398-7F92-8E4A-AC45-3EB4C77F4ACF}"/>
                </a:ext>
              </a:extLst>
            </p:cNvPr>
            <p:cNvCxnSpPr>
              <a:cxnSpLocks/>
              <a:endCxn id="52" idx="2"/>
            </p:cNvCxnSpPr>
            <p:nvPr/>
          </p:nvCxnSpPr>
          <p:spPr>
            <a:xfrm>
              <a:off x="686327" y="2790318"/>
              <a:ext cx="1491501" cy="167215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D0579412-60AD-474E-BFEA-CDC27D3A52F8}"/>
                </a:ext>
              </a:extLst>
            </p:cNvPr>
            <p:cNvCxnSpPr>
              <a:cxnSpLocks/>
              <a:endCxn id="47" idx="2"/>
            </p:cNvCxnSpPr>
            <p:nvPr/>
          </p:nvCxnSpPr>
          <p:spPr>
            <a:xfrm flipV="1">
              <a:off x="641038" y="2597888"/>
              <a:ext cx="1541408" cy="86898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D76BBDDD-5910-AA4A-BE61-92155CB8DF6F}"/>
                </a:ext>
              </a:extLst>
            </p:cNvPr>
            <p:cNvCxnSpPr>
              <a:cxnSpLocks/>
              <a:endCxn id="42" idx="2"/>
            </p:cNvCxnSpPr>
            <p:nvPr/>
          </p:nvCxnSpPr>
          <p:spPr>
            <a:xfrm>
              <a:off x="683831" y="3466868"/>
              <a:ext cx="1502791" cy="6083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9E921CC7-48DE-D34E-8BD4-3EB268A2D72A}"/>
                </a:ext>
              </a:extLst>
            </p:cNvPr>
            <p:cNvCxnSpPr>
              <a:cxnSpLocks/>
              <a:endCxn id="52" idx="2"/>
            </p:cNvCxnSpPr>
            <p:nvPr/>
          </p:nvCxnSpPr>
          <p:spPr>
            <a:xfrm>
              <a:off x="673178" y="3466868"/>
              <a:ext cx="1504650" cy="99560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69AE742A-057D-414A-B648-A4D39704DD7F}"/>
                </a:ext>
              </a:extLst>
            </p:cNvPr>
            <p:cNvCxnSpPr>
              <a:cxnSpLocks/>
              <a:endCxn id="47" idx="2"/>
            </p:cNvCxnSpPr>
            <p:nvPr/>
          </p:nvCxnSpPr>
          <p:spPr>
            <a:xfrm flipV="1">
              <a:off x="671199" y="2597888"/>
              <a:ext cx="1511247" cy="146477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A0841DAC-10F7-C943-B253-AA35FEBE818D}"/>
                </a:ext>
              </a:extLst>
            </p:cNvPr>
            <p:cNvCxnSpPr>
              <a:cxnSpLocks/>
              <a:stCxn id="21" idx="3"/>
              <a:endCxn id="42" idx="2"/>
            </p:cNvCxnSpPr>
            <p:nvPr/>
          </p:nvCxnSpPr>
          <p:spPr>
            <a:xfrm flipV="1">
              <a:off x="686327" y="3527706"/>
              <a:ext cx="1500295" cy="52003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36E179CC-8559-FF4D-866F-F5028C7CAD61}"/>
                </a:ext>
              </a:extLst>
            </p:cNvPr>
            <p:cNvCxnSpPr>
              <a:cxnSpLocks/>
              <a:stCxn id="21" idx="3"/>
              <a:endCxn id="52" idx="2"/>
            </p:cNvCxnSpPr>
            <p:nvPr/>
          </p:nvCxnSpPr>
          <p:spPr>
            <a:xfrm>
              <a:off x="686327" y="4047736"/>
              <a:ext cx="1491501" cy="41473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9147FB60-8D82-FD44-B10E-3BA574A72033}"/>
                </a:ext>
              </a:extLst>
            </p:cNvPr>
            <p:cNvCxnSpPr>
              <a:cxnSpLocks/>
              <a:endCxn id="62" idx="2"/>
            </p:cNvCxnSpPr>
            <p:nvPr/>
          </p:nvCxnSpPr>
          <p:spPr>
            <a:xfrm>
              <a:off x="2941637" y="1806003"/>
              <a:ext cx="1409819" cy="791885"/>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3D6F9962-C7DA-B747-A49D-9E44DDE9B132}"/>
                </a:ext>
              </a:extLst>
            </p:cNvPr>
            <p:cNvCxnSpPr>
              <a:cxnSpLocks/>
              <a:endCxn id="57" idx="2"/>
            </p:cNvCxnSpPr>
            <p:nvPr/>
          </p:nvCxnSpPr>
          <p:spPr>
            <a:xfrm>
              <a:off x="2952273" y="1855984"/>
              <a:ext cx="1403359" cy="167172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B6EFE1C4-AF56-2C4F-AFEF-F59BCE646563}"/>
                </a:ext>
              </a:extLst>
            </p:cNvPr>
            <p:cNvCxnSpPr>
              <a:cxnSpLocks/>
              <a:endCxn id="67" idx="2"/>
            </p:cNvCxnSpPr>
            <p:nvPr/>
          </p:nvCxnSpPr>
          <p:spPr>
            <a:xfrm>
              <a:off x="2951662" y="1855984"/>
              <a:ext cx="1395176" cy="260649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0E1273A3-3A8D-DF48-9F6C-BF1DF0014BEC}"/>
                </a:ext>
              </a:extLst>
            </p:cNvPr>
            <p:cNvCxnSpPr>
              <a:cxnSpLocks/>
              <a:endCxn id="62" idx="2"/>
            </p:cNvCxnSpPr>
            <p:nvPr/>
          </p:nvCxnSpPr>
          <p:spPr>
            <a:xfrm flipV="1">
              <a:off x="2917285" y="2597888"/>
              <a:ext cx="1434171" cy="4773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26ADA6F1-224A-5A43-B551-4838C3F8A252}"/>
                </a:ext>
              </a:extLst>
            </p:cNvPr>
            <p:cNvCxnSpPr>
              <a:cxnSpLocks/>
              <a:endCxn id="57" idx="2"/>
            </p:cNvCxnSpPr>
            <p:nvPr/>
          </p:nvCxnSpPr>
          <p:spPr>
            <a:xfrm>
              <a:off x="2951662" y="2664380"/>
              <a:ext cx="1403970" cy="86332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8FF438CA-05E9-654D-8FEB-6C63441CF8A5}"/>
                </a:ext>
              </a:extLst>
            </p:cNvPr>
            <p:cNvCxnSpPr>
              <a:cxnSpLocks/>
              <a:stCxn id="47" idx="6"/>
              <a:endCxn id="67" idx="2"/>
            </p:cNvCxnSpPr>
            <p:nvPr/>
          </p:nvCxnSpPr>
          <p:spPr>
            <a:xfrm>
              <a:off x="2910770" y="2597888"/>
              <a:ext cx="1436068" cy="186458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8FADDAD9-ECDE-CA48-8EC0-89BC23E5068D}"/>
                </a:ext>
              </a:extLst>
            </p:cNvPr>
            <p:cNvCxnSpPr>
              <a:cxnSpLocks/>
              <a:endCxn id="62" idx="2"/>
            </p:cNvCxnSpPr>
            <p:nvPr/>
          </p:nvCxnSpPr>
          <p:spPr>
            <a:xfrm flipV="1">
              <a:off x="2939657" y="2597888"/>
              <a:ext cx="1411799" cy="93476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36BDA5FD-B4EA-EB42-A80A-4579B0983057}"/>
                </a:ext>
              </a:extLst>
            </p:cNvPr>
            <p:cNvCxnSpPr>
              <a:cxnSpLocks/>
              <a:stCxn id="42" idx="6"/>
              <a:endCxn id="57" idx="2"/>
            </p:cNvCxnSpPr>
            <p:nvPr/>
          </p:nvCxnSpPr>
          <p:spPr>
            <a:xfrm>
              <a:off x="2914946" y="3527706"/>
              <a:ext cx="1440686" cy="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6E6C97BB-7C4D-8044-925F-9D3932AB4733}"/>
                </a:ext>
              </a:extLst>
            </p:cNvPr>
            <p:cNvCxnSpPr>
              <a:cxnSpLocks/>
              <a:endCxn id="67" idx="2"/>
            </p:cNvCxnSpPr>
            <p:nvPr/>
          </p:nvCxnSpPr>
          <p:spPr>
            <a:xfrm>
              <a:off x="2939222" y="3530510"/>
              <a:ext cx="1407616" cy="931964"/>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CBD404CC-0E04-1246-B383-90A354864CA1}"/>
                </a:ext>
              </a:extLst>
            </p:cNvPr>
            <p:cNvCxnSpPr>
              <a:cxnSpLocks/>
              <a:endCxn id="62" idx="2"/>
            </p:cNvCxnSpPr>
            <p:nvPr/>
          </p:nvCxnSpPr>
          <p:spPr>
            <a:xfrm flipV="1">
              <a:off x="2914946" y="2597888"/>
              <a:ext cx="1436510" cy="181190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047F1B32-DAC0-F54B-9C4D-AE6EFB397134}"/>
                </a:ext>
              </a:extLst>
            </p:cNvPr>
            <p:cNvCxnSpPr>
              <a:cxnSpLocks/>
              <a:endCxn id="57" idx="2"/>
            </p:cNvCxnSpPr>
            <p:nvPr/>
          </p:nvCxnSpPr>
          <p:spPr>
            <a:xfrm flipV="1">
              <a:off x="2904172" y="3527706"/>
              <a:ext cx="1451460" cy="87068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75AB791F-E2C3-1145-AF7C-165A3FC96571}"/>
                </a:ext>
              </a:extLst>
            </p:cNvPr>
            <p:cNvCxnSpPr>
              <a:cxnSpLocks/>
              <a:endCxn id="67" idx="2"/>
            </p:cNvCxnSpPr>
            <p:nvPr/>
          </p:nvCxnSpPr>
          <p:spPr>
            <a:xfrm>
              <a:off x="2935923" y="4400219"/>
              <a:ext cx="1410915" cy="62255"/>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AD5E57AD-D406-794E-BD3A-23AF9D1E4D11}"/>
                </a:ext>
              </a:extLst>
            </p:cNvPr>
            <p:cNvCxnSpPr>
              <a:cxnSpLocks/>
              <a:endCxn id="77" idx="2"/>
            </p:cNvCxnSpPr>
            <p:nvPr/>
          </p:nvCxnSpPr>
          <p:spPr>
            <a:xfrm flipV="1">
              <a:off x="5081419" y="2562397"/>
              <a:ext cx="1188797" cy="8414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0CC628C1-029C-F249-ABD5-09E4F543FC1A}"/>
                </a:ext>
              </a:extLst>
            </p:cNvPr>
            <p:cNvCxnSpPr>
              <a:cxnSpLocks/>
              <a:endCxn id="77" idx="2"/>
            </p:cNvCxnSpPr>
            <p:nvPr/>
          </p:nvCxnSpPr>
          <p:spPr>
            <a:xfrm>
              <a:off x="5043689" y="1806003"/>
              <a:ext cx="1226527" cy="756394"/>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6B17CB2A-F9BC-2648-83B5-1D0EC38AC5C7}"/>
                </a:ext>
              </a:extLst>
            </p:cNvPr>
            <p:cNvCxnSpPr>
              <a:cxnSpLocks/>
              <a:endCxn id="72" idx="2"/>
            </p:cNvCxnSpPr>
            <p:nvPr/>
          </p:nvCxnSpPr>
          <p:spPr>
            <a:xfrm>
              <a:off x="5012635" y="1833592"/>
              <a:ext cx="1261757" cy="1658623"/>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6" name="Straight Arrow Connector 125">
              <a:extLst>
                <a:ext uri="{FF2B5EF4-FFF2-40B4-BE49-F238E27FC236}">
                  <a16:creationId xmlns:a16="http://schemas.microsoft.com/office/drawing/2014/main" id="{414B1964-96AF-C647-A141-C7AC66EF63C7}"/>
                </a:ext>
              </a:extLst>
            </p:cNvPr>
            <p:cNvCxnSpPr>
              <a:cxnSpLocks/>
              <a:endCxn id="82" idx="2"/>
            </p:cNvCxnSpPr>
            <p:nvPr/>
          </p:nvCxnSpPr>
          <p:spPr>
            <a:xfrm>
              <a:off x="5024166" y="1833592"/>
              <a:ext cx="1241432" cy="259339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1A0BC494-2927-7B46-AAE6-DC19F8DC28F3}"/>
                </a:ext>
              </a:extLst>
            </p:cNvPr>
            <p:cNvCxnSpPr>
              <a:cxnSpLocks/>
              <a:endCxn id="72" idx="2"/>
            </p:cNvCxnSpPr>
            <p:nvPr/>
          </p:nvCxnSpPr>
          <p:spPr>
            <a:xfrm>
              <a:off x="5113076" y="2710788"/>
              <a:ext cx="1161316" cy="78142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2D74AD2C-1A3C-A746-A831-74E4AEB759D7}"/>
                </a:ext>
              </a:extLst>
            </p:cNvPr>
            <p:cNvCxnSpPr>
              <a:cxnSpLocks/>
              <a:endCxn id="82" idx="2"/>
            </p:cNvCxnSpPr>
            <p:nvPr/>
          </p:nvCxnSpPr>
          <p:spPr>
            <a:xfrm>
              <a:off x="5103835" y="2738145"/>
              <a:ext cx="1161763" cy="168883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9" name="Straight Arrow Connector 128">
              <a:extLst>
                <a:ext uri="{FF2B5EF4-FFF2-40B4-BE49-F238E27FC236}">
                  <a16:creationId xmlns:a16="http://schemas.microsoft.com/office/drawing/2014/main" id="{F964A1D5-FCD1-2C4F-89EF-7FAB81B9EE67}"/>
                </a:ext>
              </a:extLst>
            </p:cNvPr>
            <p:cNvCxnSpPr>
              <a:cxnSpLocks/>
              <a:endCxn id="77" idx="2"/>
            </p:cNvCxnSpPr>
            <p:nvPr/>
          </p:nvCxnSpPr>
          <p:spPr>
            <a:xfrm flipV="1">
              <a:off x="5089498" y="2562397"/>
              <a:ext cx="1180718" cy="99021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0AF8DEF9-881D-E043-A9B3-23158868AA6D}"/>
                </a:ext>
              </a:extLst>
            </p:cNvPr>
            <p:cNvCxnSpPr>
              <a:cxnSpLocks/>
              <a:endCxn id="72" idx="2"/>
            </p:cNvCxnSpPr>
            <p:nvPr/>
          </p:nvCxnSpPr>
          <p:spPr>
            <a:xfrm flipV="1">
              <a:off x="5125092" y="3492215"/>
              <a:ext cx="1149300" cy="9035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20EB6859-AC2B-7246-9CC0-E590129473B3}"/>
                </a:ext>
              </a:extLst>
            </p:cNvPr>
            <p:cNvCxnSpPr>
              <a:cxnSpLocks/>
              <a:stCxn id="57" idx="6"/>
              <a:endCxn id="82" idx="2"/>
            </p:cNvCxnSpPr>
            <p:nvPr/>
          </p:nvCxnSpPr>
          <p:spPr>
            <a:xfrm>
              <a:off x="5083956" y="3527706"/>
              <a:ext cx="1181642" cy="89927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AE4224DC-06F6-3249-B897-8D6BB3786725}"/>
                </a:ext>
              </a:extLst>
            </p:cNvPr>
            <p:cNvCxnSpPr>
              <a:cxnSpLocks/>
              <a:endCxn id="77" idx="2"/>
            </p:cNvCxnSpPr>
            <p:nvPr/>
          </p:nvCxnSpPr>
          <p:spPr>
            <a:xfrm flipV="1">
              <a:off x="5093895" y="2562397"/>
              <a:ext cx="1176321" cy="184734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3" name="Straight Arrow Connector 132">
              <a:extLst>
                <a:ext uri="{FF2B5EF4-FFF2-40B4-BE49-F238E27FC236}">
                  <a16:creationId xmlns:a16="http://schemas.microsoft.com/office/drawing/2014/main" id="{4D716DC1-B834-A44F-BCB6-C2413A407A2A}"/>
                </a:ext>
              </a:extLst>
            </p:cNvPr>
            <p:cNvCxnSpPr>
              <a:cxnSpLocks/>
              <a:stCxn id="67" idx="6"/>
              <a:endCxn id="72" idx="2"/>
            </p:cNvCxnSpPr>
            <p:nvPr/>
          </p:nvCxnSpPr>
          <p:spPr>
            <a:xfrm flipV="1">
              <a:off x="5075162" y="3492215"/>
              <a:ext cx="1199230" cy="97025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4" name="Straight Arrow Connector 133">
              <a:extLst>
                <a:ext uri="{FF2B5EF4-FFF2-40B4-BE49-F238E27FC236}">
                  <a16:creationId xmlns:a16="http://schemas.microsoft.com/office/drawing/2014/main" id="{0A554FB9-8D93-0145-8FF6-38BB4F36AE18}"/>
                </a:ext>
              </a:extLst>
            </p:cNvPr>
            <p:cNvCxnSpPr>
              <a:cxnSpLocks/>
              <a:stCxn id="67" idx="6"/>
              <a:endCxn id="82" idx="2"/>
            </p:cNvCxnSpPr>
            <p:nvPr/>
          </p:nvCxnSpPr>
          <p:spPr>
            <a:xfrm flipV="1">
              <a:off x="5075162" y="4426983"/>
              <a:ext cx="1190436" cy="3549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5" name="Straight Arrow Connector 134">
              <a:extLst>
                <a:ext uri="{FF2B5EF4-FFF2-40B4-BE49-F238E27FC236}">
                  <a16:creationId xmlns:a16="http://schemas.microsoft.com/office/drawing/2014/main" id="{9F7490BF-8141-5D4F-9482-76DA94EFA213}"/>
                </a:ext>
              </a:extLst>
            </p:cNvPr>
            <p:cNvCxnSpPr>
              <a:cxnSpLocks/>
              <a:endCxn id="92" idx="2"/>
            </p:cNvCxnSpPr>
            <p:nvPr/>
          </p:nvCxnSpPr>
          <p:spPr>
            <a:xfrm>
              <a:off x="7111772" y="1748794"/>
              <a:ext cx="1070484" cy="84685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6" name="Straight Arrow Connector 135">
              <a:extLst>
                <a:ext uri="{FF2B5EF4-FFF2-40B4-BE49-F238E27FC236}">
                  <a16:creationId xmlns:a16="http://schemas.microsoft.com/office/drawing/2014/main" id="{CA9DA7F9-85F4-6C4B-B3EE-40E4B3E6F7A9}"/>
                </a:ext>
              </a:extLst>
            </p:cNvPr>
            <p:cNvCxnSpPr>
              <a:cxnSpLocks/>
              <a:endCxn id="87" idx="2"/>
            </p:cNvCxnSpPr>
            <p:nvPr/>
          </p:nvCxnSpPr>
          <p:spPr>
            <a:xfrm>
              <a:off x="7089263" y="1761887"/>
              <a:ext cx="1097169" cy="176357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F5A3BBA1-2029-2246-81ED-5F8F50C30848}"/>
                </a:ext>
              </a:extLst>
            </p:cNvPr>
            <p:cNvCxnSpPr>
              <a:cxnSpLocks/>
              <a:endCxn id="97" idx="2"/>
            </p:cNvCxnSpPr>
            <p:nvPr/>
          </p:nvCxnSpPr>
          <p:spPr>
            <a:xfrm>
              <a:off x="7107596" y="1844417"/>
              <a:ext cx="1070042" cy="2615815"/>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06082946-8540-224D-B501-A7F28C2F0C82}"/>
                </a:ext>
              </a:extLst>
            </p:cNvPr>
            <p:cNvCxnSpPr>
              <a:cxnSpLocks/>
              <a:endCxn id="92" idx="2"/>
            </p:cNvCxnSpPr>
            <p:nvPr/>
          </p:nvCxnSpPr>
          <p:spPr>
            <a:xfrm flipV="1">
              <a:off x="7007017" y="2595646"/>
              <a:ext cx="1175239" cy="850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34275341-09AD-814C-A42E-93C9A2546C5F}"/>
                </a:ext>
              </a:extLst>
            </p:cNvPr>
            <p:cNvCxnSpPr>
              <a:cxnSpLocks/>
              <a:stCxn id="77" idx="6"/>
              <a:endCxn id="87" idx="2"/>
            </p:cNvCxnSpPr>
            <p:nvPr/>
          </p:nvCxnSpPr>
          <p:spPr>
            <a:xfrm>
              <a:off x="6998540" y="2562397"/>
              <a:ext cx="1187892" cy="96306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EC143125-12FD-114E-B45D-045FD301B160}"/>
                </a:ext>
              </a:extLst>
            </p:cNvPr>
            <p:cNvCxnSpPr>
              <a:cxnSpLocks/>
              <a:endCxn id="97" idx="2"/>
            </p:cNvCxnSpPr>
            <p:nvPr/>
          </p:nvCxnSpPr>
          <p:spPr>
            <a:xfrm>
              <a:off x="7035867" y="2644263"/>
              <a:ext cx="1141771" cy="181596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46E80A7B-A630-1C4B-95E7-A3C50F5E13FB}"/>
                </a:ext>
              </a:extLst>
            </p:cNvPr>
            <p:cNvCxnSpPr>
              <a:cxnSpLocks/>
              <a:endCxn id="92" idx="2"/>
            </p:cNvCxnSpPr>
            <p:nvPr/>
          </p:nvCxnSpPr>
          <p:spPr>
            <a:xfrm flipV="1">
              <a:off x="7007334" y="2595646"/>
              <a:ext cx="1174922" cy="89146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1BE6E369-5E04-2748-9263-B9C5A4E64838}"/>
                </a:ext>
              </a:extLst>
            </p:cNvPr>
            <p:cNvCxnSpPr>
              <a:cxnSpLocks/>
              <a:stCxn id="72" idx="6"/>
              <a:endCxn id="87" idx="2"/>
            </p:cNvCxnSpPr>
            <p:nvPr/>
          </p:nvCxnSpPr>
          <p:spPr>
            <a:xfrm>
              <a:off x="7002716" y="3492215"/>
              <a:ext cx="1183716" cy="3324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3" name="Straight Arrow Connector 142">
              <a:extLst>
                <a:ext uri="{FF2B5EF4-FFF2-40B4-BE49-F238E27FC236}">
                  <a16:creationId xmlns:a16="http://schemas.microsoft.com/office/drawing/2014/main" id="{8A472E17-0B95-F24E-9495-77C969E57210}"/>
                </a:ext>
              </a:extLst>
            </p:cNvPr>
            <p:cNvCxnSpPr>
              <a:cxnSpLocks/>
              <a:stCxn id="72" idx="6"/>
              <a:endCxn id="97" idx="2"/>
            </p:cNvCxnSpPr>
            <p:nvPr/>
          </p:nvCxnSpPr>
          <p:spPr>
            <a:xfrm>
              <a:off x="7002716" y="3492215"/>
              <a:ext cx="1174922" cy="968017"/>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6E9E1EEF-454C-0747-AD04-926CE047847E}"/>
                </a:ext>
              </a:extLst>
            </p:cNvPr>
            <p:cNvCxnSpPr>
              <a:cxnSpLocks/>
              <a:endCxn id="92" idx="2"/>
            </p:cNvCxnSpPr>
            <p:nvPr/>
          </p:nvCxnSpPr>
          <p:spPr>
            <a:xfrm flipV="1">
              <a:off x="6993922" y="2595646"/>
              <a:ext cx="1188334" cy="1827562"/>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5" name="Straight Arrow Connector 144">
              <a:extLst>
                <a:ext uri="{FF2B5EF4-FFF2-40B4-BE49-F238E27FC236}">
                  <a16:creationId xmlns:a16="http://schemas.microsoft.com/office/drawing/2014/main" id="{E2110710-4652-6C4B-A19E-67E364D0EC19}"/>
                </a:ext>
              </a:extLst>
            </p:cNvPr>
            <p:cNvCxnSpPr>
              <a:cxnSpLocks/>
            </p:cNvCxnSpPr>
            <p:nvPr/>
          </p:nvCxnSpPr>
          <p:spPr>
            <a:xfrm flipV="1">
              <a:off x="6993922" y="3539316"/>
              <a:ext cx="1174922" cy="89146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46" name="Straight Arrow Connector 145">
              <a:extLst>
                <a:ext uri="{FF2B5EF4-FFF2-40B4-BE49-F238E27FC236}">
                  <a16:creationId xmlns:a16="http://schemas.microsoft.com/office/drawing/2014/main" id="{88CD9D33-4656-AD4C-86C2-2B55F1BC8FA0}"/>
                </a:ext>
              </a:extLst>
            </p:cNvPr>
            <p:cNvCxnSpPr>
              <a:cxnSpLocks/>
              <a:stCxn id="82" idx="6"/>
              <a:endCxn id="97" idx="2"/>
            </p:cNvCxnSpPr>
            <p:nvPr/>
          </p:nvCxnSpPr>
          <p:spPr>
            <a:xfrm>
              <a:off x="6993922" y="4426983"/>
              <a:ext cx="1183716" cy="3324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sp>
          <p:nvSpPr>
            <p:cNvPr id="147" name="TextBox 146">
              <a:extLst>
                <a:ext uri="{FF2B5EF4-FFF2-40B4-BE49-F238E27FC236}">
                  <a16:creationId xmlns:a16="http://schemas.microsoft.com/office/drawing/2014/main" id="{91BE4528-4E7A-6149-B4E0-91940635615E}"/>
                </a:ext>
              </a:extLst>
            </p:cNvPr>
            <p:cNvSpPr txBox="1"/>
            <p:nvPr/>
          </p:nvSpPr>
          <p:spPr>
            <a:xfrm>
              <a:off x="10181857" y="1730612"/>
              <a:ext cx="964816" cy="369332"/>
            </a:xfrm>
            <a:prstGeom prst="rect">
              <a:avLst/>
            </a:prstGeom>
            <a:noFill/>
          </p:spPr>
          <p:txBody>
            <a:bodyPr wrap="none" rtlCol="0">
              <a:spAutoFit/>
            </a:bodyPr>
            <a:lstStyle/>
            <a:p>
              <a:r>
                <a:rPr lang="en-US" dirty="0"/>
                <a:t>SoftMax</a:t>
              </a:r>
            </a:p>
          </p:txBody>
        </p:sp>
        <p:cxnSp>
          <p:nvCxnSpPr>
            <p:cNvPr id="148" name="Straight Arrow Connector 147">
              <a:extLst>
                <a:ext uri="{FF2B5EF4-FFF2-40B4-BE49-F238E27FC236}">
                  <a16:creationId xmlns:a16="http://schemas.microsoft.com/office/drawing/2014/main" id="{1D6ECBD4-E8EE-BB4F-A03F-2DCBF964540C}"/>
                </a:ext>
              </a:extLst>
            </p:cNvPr>
            <p:cNvCxnSpPr>
              <a:cxnSpLocks/>
            </p:cNvCxnSpPr>
            <p:nvPr/>
          </p:nvCxnSpPr>
          <p:spPr>
            <a:xfrm flipV="1">
              <a:off x="11079112" y="2648322"/>
              <a:ext cx="388563" cy="128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2D1BE527-35A9-2145-AD59-33931E794AFE}"/>
                </a:ext>
              </a:extLst>
            </p:cNvPr>
            <p:cNvCxnSpPr>
              <a:cxnSpLocks/>
            </p:cNvCxnSpPr>
            <p:nvPr/>
          </p:nvCxnSpPr>
          <p:spPr>
            <a:xfrm>
              <a:off x="11083171" y="4443075"/>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0" name="Oval 149">
              <a:extLst>
                <a:ext uri="{FF2B5EF4-FFF2-40B4-BE49-F238E27FC236}">
                  <a16:creationId xmlns:a16="http://schemas.microsoft.com/office/drawing/2014/main" id="{CD4D3136-E42F-BD4A-B134-FB8F6D086893}"/>
                </a:ext>
              </a:extLst>
            </p:cNvPr>
            <p:cNvSpPr/>
            <p:nvPr/>
          </p:nvSpPr>
          <p:spPr>
            <a:xfrm>
              <a:off x="9650877" y="2517900"/>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1" name="TextBox 150">
                  <a:extLst>
                    <a:ext uri="{FF2B5EF4-FFF2-40B4-BE49-F238E27FC236}">
                      <a16:creationId xmlns:a16="http://schemas.microsoft.com/office/drawing/2014/main" id="{EAA06EC5-1409-5F46-A7ED-1C9898A74F33}"/>
                    </a:ext>
                  </a:extLst>
                </p:cNvPr>
                <p:cNvSpPr txBox="1"/>
                <p:nvPr/>
              </p:nvSpPr>
              <p:spPr>
                <a:xfrm>
                  <a:off x="9743284" y="2572047"/>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51" name="TextBox 150">
                  <a:extLst>
                    <a:ext uri="{FF2B5EF4-FFF2-40B4-BE49-F238E27FC236}">
                      <a16:creationId xmlns:a16="http://schemas.microsoft.com/office/drawing/2014/main" id="{EAA06EC5-1409-5F46-A7ED-1C9898A74F33}"/>
                    </a:ext>
                  </a:extLst>
                </p:cNvPr>
                <p:cNvSpPr txBox="1">
                  <a:spLocks noRot="1" noChangeAspect="1" noMove="1" noResize="1" noEditPoints="1" noAdjustHandles="1" noChangeArrowheads="1" noChangeShapeType="1" noTextEdit="1"/>
                </p:cNvSpPr>
                <p:nvPr/>
              </p:nvSpPr>
              <p:spPr>
                <a:xfrm>
                  <a:off x="9743284" y="2572047"/>
                  <a:ext cx="144270" cy="184666"/>
                </a:xfrm>
                <a:prstGeom prst="rect">
                  <a:avLst/>
                </a:prstGeom>
                <a:blipFill>
                  <a:blip r:embed="rId14"/>
                  <a:stretch>
                    <a:fillRect l="-50000" r="-50000" b="-66667"/>
                  </a:stretch>
                </a:blipFill>
              </p:spPr>
              <p:txBody>
                <a:bodyPr/>
                <a:lstStyle/>
                <a:p>
                  <a:r>
                    <a:rPr lang="en-US">
                      <a:noFill/>
                    </a:rPr>
                    <a:t> </a:t>
                  </a:r>
                </a:p>
              </p:txBody>
            </p:sp>
          </mc:Fallback>
        </mc:AlternateContent>
        <p:sp>
          <p:nvSpPr>
            <p:cNvPr id="152" name="Oval 151">
              <a:extLst>
                <a:ext uri="{FF2B5EF4-FFF2-40B4-BE49-F238E27FC236}">
                  <a16:creationId xmlns:a16="http://schemas.microsoft.com/office/drawing/2014/main" id="{5F47CE64-3D97-D844-B131-87A5600800AC}"/>
                </a:ext>
              </a:extLst>
            </p:cNvPr>
            <p:cNvSpPr/>
            <p:nvPr/>
          </p:nvSpPr>
          <p:spPr>
            <a:xfrm>
              <a:off x="9650877" y="3407020"/>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3" name="TextBox 152">
                  <a:extLst>
                    <a:ext uri="{FF2B5EF4-FFF2-40B4-BE49-F238E27FC236}">
                      <a16:creationId xmlns:a16="http://schemas.microsoft.com/office/drawing/2014/main" id="{472E4F89-CDB6-9D4D-B0F7-ACD726B9F57B}"/>
                    </a:ext>
                  </a:extLst>
                </p:cNvPr>
                <p:cNvSpPr txBox="1"/>
                <p:nvPr/>
              </p:nvSpPr>
              <p:spPr>
                <a:xfrm>
                  <a:off x="9743284" y="3461167"/>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53" name="TextBox 152">
                  <a:extLst>
                    <a:ext uri="{FF2B5EF4-FFF2-40B4-BE49-F238E27FC236}">
                      <a16:creationId xmlns:a16="http://schemas.microsoft.com/office/drawing/2014/main" id="{472E4F89-CDB6-9D4D-B0F7-ACD726B9F57B}"/>
                    </a:ext>
                  </a:extLst>
                </p:cNvPr>
                <p:cNvSpPr txBox="1">
                  <a:spLocks noRot="1" noChangeAspect="1" noMove="1" noResize="1" noEditPoints="1" noAdjustHandles="1" noChangeArrowheads="1" noChangeShapeType="1" noTextEdit="1"/>
                </p:cNvSpPr>
                <p:nvPr/>
              </p:nvSpPr>
              <p:spPr>
                <a:xfrm>
                  <a:off x="9743284" y="3461167"/>
                  <a:ext cx="144270" cy="184666"/>
                </a:xfrm>
                <a:prstGeom prst="rect">
                  <a:avLst/>
                </a:prstGeom>
                <a:blipFill>
                  <a:blip r:embed="rId14"/>
                  <a:stretch>
                    <a:fillRect l="-50000" r="-50000" b="-66667"/>
                  </a:stretch>
                </a:blipFill>
              </p:spPr>
              <p:txBody>
                <a:bodyPr/>
                <a:lstStyle/>
                <a:p>
                  <a:r>
                    <a:rPr lang="en-US">
                      <a:noFill/>
                    </a:rPr>
                    <a:t> </a:t>
                  </a:r>
                </a:p>
              </p:txBody>
            </p:sp>
          </mc:Fallback>
        </mc:AlternateContent>
        <p:sp>
          <p:nvSpPr>
            <p:cNvPr id="154" name="Oval 153">
              <a:extLst>
                <a:ext uri="{FF2B5EF4-FFF2-40B4-BE49-F238E27FC236}">
                  <a16:creationId xmlns:a16="http://schemas.microsoft.com/office/drawing/2014/main" id="{4574335A-8249-D14F-87DB-048B57BD0D5E}"/>
                </a:ext>
              </a:extLst>
            </p:cNvPr>
            <p:cNvSpPr/>
            <p:nvPr/>
          </p:nvSpPr>
          <p:spPr>
            <a:xfrm>
              <a:off x="9650877" y="4342878"/>
              <a:ext cx="312529" cy="2795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5" name="TextBox 154">
                  <a:extLst>
                    <a:ext uri="{FF2B5EF4-FFF2-40B4-BE49-F238E27FC236}">
                      <a16:creationId xmlns:a16="http://schemas.microsoft.com/office/drawing/2014/main" id="{81353835-ACAD-F941-B5AB-E04946A5B3CC}"/>
                    </a:ext>
                  </a:extLst>
                </p:cNvPr>
                <p:cNvSpPr txBox="1"/>
                <p:nvPr/>
              </p:nvSpPr>
              <p:spPr>
                <a:xfrm>
                  <a:off x="9743284" y="4397025"/>
                  <a:ext cx="144270"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charset="0"/>
                          </a:rPr>
                          <m:t>∑</m:t>
                        </m:r>
                      </m:oMath>
                    </m:oMathPara>
                  </a14:m>
                  <a:endParaRPr lang="en-US" sz="1200" dirty="0"/>
                </a:p>
              </p:txBody>
            </p:sp>
          </mc:Choice>
          <mc:Fallback xmlns="">
            <p:sp>
              <p:nvSpPr>
                <p:cNvPr id="155" name="TextBox 154">
                  <a:extLst>
                    <a:ext uri="{FF2B5EF4-FFF2-40B4-BE49-F238E27FC236}">
                      <a16:creationId xmlns:a16="http://schemas.microsoft.com/office/drawing/2014/main" id="{81353835-ACAD-F941-B5AB-E04946A5B3CC}"/>
                    </a:ext>
                  </a:extLst>
                </p:cNvPr>
                <p:cNvSpPr txBox="1">
                  <a:spLocks noRot="1" noChangeAspect="1" noMove="1" noResize="1" noEditPoints="1" noAdjustHandles="1" noChangeArrowheads="1" noChangeShapeType="1" noTextEdit="1"/>
                </p:cNvSpPr>
                <p:nvPr/>
              </p:nvSpPr>
              <p:spPr>
                <a:xfrm>
                  <a:off x="9743284" y="4397025"/>
                  <a:ext cx="144270" cy="184666"/>
                </a:xfrm>
                <a:prstGeom prst="rect">
                  <a:avLst/>
                </a:prstGeom>
                <a:blipFill>
                  <a:blip r:embed="rId16"/>
                  <a:stretch>
                    <a:fillRect l="-50000" t="-9091" r="-50000" b="-72727"/>
                  </a:stretch>
                </a:blipFill>
              </p:spPr>
              <p:txBody>
                <a:bodyPr/>
                <a:lstStyle/>
                <a:p>
                  <a:r>
                    <a:rPr lang="en-US">
                      <a:noFill/>
                    </a:rPr>
                    <a:t> </a:t>
                  </a:r>
                </a:p>
              </p:txBody>
            </p:sp>
          </mc:Fallback>
        </mc:AlternateContent>
        <p:cxnSp>
          <p:nvCxnSpPr>
            <p:cNvPr id="156" name="Straight Arrow Connector 155">
              <a:extLst>
                <a:ext uri="{FF2B5EF4-FFF2-40B4-BE49-F238E27FC236}">
                  <a16:creationId xmlns:a16="http://schemas.microsoft.com/office/drawing/2014/main" id="{2DC12207-6104-D945-BECE-3AA25935B299}"/>
                </a:ext>
              </a:extLst>
            </p:cNvPr>
            <p:cNvCxnSpPr>
              <a:cxnSpLocks/>
            </p:cNvCxnSpPr>
            <p:nvPr/>
          </p:nvCxnSpPr>
          <p:spPr>
            <a:xfrm>
              <a:off x="10004664" y="2679463"/>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6E1FD164-4779-B843-9C1E-0D6EF841217B}"/>
                </a:ext>
              </a:extLst>
            </p:cNvPr>
            <p:cNvCxnSpPr>
              <a:cxnSpLocks/>
            </p:cNvCxnSpPr>
            <p:nvPr/>
          </p:nvCxnSpPr>
          <p:spPr>
            <a:xfrm>
              <a:off x="10007251" y="3550901"/>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8" name="Straight Arrow Connector 157">
              <a:extLst>
                <a:ext uri="{FF2B5EF4-FFF2-40B4-BE49-F238E27FC236}">
                  <a16:creationId xmlns:a16="http://schemas.microsoft.com/office/drawing/2014/main" id="{C8110CB9-EA81-7741-AD74-A4EB7768EE74}"/>
                </a:ext>
              </a:extLst>
            </p:cNvPr>
            <p:cNvCxnSpPr>
              <a:cxnSpLocks/>
            </p:cNvCxnSpPr>
            <p:nvPr/>
          </p:nvCxnSpPr>
          <p:spPr>
            <a:xfrm>
              <a:off x="10012610" y="4495183"/>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9" name="Straight Arrow Connector 158">
              <a:extLst>
                <a:ext uri="{FF2B5EF4-FFF2-40B4-BE49-F238E27FC236}">
                  <a16:creationId xmlns:a16="http://schemas.microsoft.com/office/drawing/2014/main" id="{979EFB00-4E80-E144-8F0D-F14D5C2C1A44}"/>
                </a:ext>
              </a:extLst>
            </p:cNvPr>
            <p:cNvCxnSpPr>
              <a:cxnSpLocks/>
              <a:stCxn id="37" idx="5"/>
            </p:cNvCxnSpPr>
            <p:nvPr/>
          </p:nvCxnSpPr>
          <p:spPr>
            <a:xfrm>
              <a:off x="9032077" y="1936387"/>
              <a:ext cx="609546" cy="707876"/>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0" name="Straight Arrow Connector 159">
              <a:extLst>
                <a:ext uri="{FF2B5EF4-FFF2-40B4-BE49-F238E27FC236}">
                  <a16:creationId xmlns:a16="http://schemas.microsoft.com/office/drawing/2014/main" id="{6373BB29-317F-4A4A-8860-A9A3BE2E1460}"/>
                </a:ext>
              </a:extLst>
            </p:cNvPr>
            <p:cNvCxnSpPr>
              <a:cxnSpLocks/>
              <a:stCxn id="37" idx="5"/>
              <a:endCxn id="152" idx="2"/>
            </p:cNvCxnSpPr>
            <p:nvPr/>
          </p:nvCxnSpPr>
          <p:spPr>
            <a:xfrm>
              <a:off x="9032077" y="1936387"/>
              <a:ext cx="618800" cy="161039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1" name="Straight Arrow Connector 160">
              <a:extLst>
                <a:ext uri="{FF2B5EF4-FFF2-40B4-BE49-F238E27FC236}">
                  <a16:creationId xmlns:a16="http://schemas.microsoft.com/office/drawing/2014/main" id="{2D091822-61E6-4441-B7E6-F9600B81278B}"/>
                </a:ext>
              </a:extLst>
            </p:cNvPr>
            <p:cNvCxnSpPr>
              <a:cxnSpLocks/>
              <a:endCxn id="154" idx="2"/>
            </p:cNvCxnSpPr>
            <p:nvPr/>
          </p:nvCxnSpPr>
          <p:spPr>
            <a:xfrm>
              <a:off x="9061251" y="1994826"/>
              <a:ext cx="589626" cy="248781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2" name="Straight Arrow Connector 161">
              <a:extLst>
                <a:ext uri="{FF2B5EF4-FFF2-40B4-BE49-F238E27FC236}">
                  <a16:creationId xmlns:a16="http://schemas.microsoft.com/office/drawing/2014/main" id="{A28F8EB4-290F-844E-AACC-203862576027}"/>
                </a:ext>
              </a:extLst>
            </p:cNvPr>
            <p:cNvCxnSpPr>
              <a:cxnSpLocks/>
              <a:stCxn id="92" idx="6"/>
            </p:cNvCxnSpPr>
            <p:nvPr/>
          </p:nvCxnSpPr>
          <p:spPr>
            <a:xfrm>
              <a:off x="8910580" y="2595646"/>
              <a:ext cx="700169" cy="48029"/>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3" name="Straight Arrow Connector 162">
              <a:extLst>
                <a:ext uri="{FF2B5EF4-FFF2-40B4-BE49-F238E27FC236}">
                  <a16:creationId xmlns:a16="http://schemas.microsoft.com/office/drawing/2014/main" id="{5E31DDAC-FD71-1145-862D-5EB5430B387C}"/>
                </a:ext>
              </a:extLst>
            </p:cNvPr>
            <p:cNvCxnSpPr>
              <a:cxnSpLocks/>
              <a:stCxn id="92" idx="6"/>
              <a:endCxn id="152" idx="2"/>
            </p:cNvCxnSpPr>
            <p:nvPr/>
          </p:nvCxnSpPr>
          <p:spPr>
            <a:xfrm>
              <a:off x="8910580" y="2595646"/>
              <a:ext cx="740297" cy="95114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4" name="Straight Arrow Connector 163">
              <a:extLst>
                <a:ext uri="{FF2B5EF4-FFF2-40B4-BE49-F238E27FC236}">
                  <a16:creationId xmlns:a16="http://schemas.microsoft.com/office/drawing/2014/main" id="{ACEE9758-6726-2F47-B3A8-DD03F34EFC4C}"/>
                </a:ext>
              </a:extLst>
            </p:cNvPr>
            <p:cNvCxnSpPr>
              <a:cxnSpLocks/>
              <a:stCxn id="92" idx="6"/>
              <a:endCxn id="154" idx="2"/>
            </p:cNvCxnSpPr>
            <p:nvPr/>
          </p:nvCxnSpPr>
          <p:spPr>
            <a:xfrm>
              <a:off x="8910580" y="2595646"/>
              <a:ext cx="740297" cy="188699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FB54556F-806D-9B47-BA6E-ADF8755D7193}"/>
                </a:ext>
              </a:extLst>
            </p:cNvPr>
            <p:cNvCxnSpPr>
              <a:cxnSpLocks/>
            </p:cNvCxnSpPr>
            <p:nvPr/>
          </p:nvCxnSpPr>
          <p:spPr>
            <a:xfrm flipV="1">
              <a:off x="8917679" y="2657665"/>
              <a:ext cx="716888" cy="88165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6" name="Straight Arrow Connector 165">
              <a:extLst>
                <a:ext uri="{FF2B5EF4-FFF2-40B4-BE49-F238E27FC236}">
                  <a16:creationId xmlns:a16="http://schemas.microsoft.com/office/drawing/2014/main" id="{413D11CF-0A05-924E-BCF9-81C352D3CDE6}"/>
                </a:ext>
              </a:extLst>
            </p:cNvPr>
            <p:cNvCxnSpPr>
              <a:cxnSpLocks/>
            </p:cNvCxnSpPr>
            <p:nvPr/>
          </p:nvCxnSpPr>
          <p:spPr>
            <a:xfrm flipV="1">
              <a:off x="8930792" y="3512782"/>
              <a:ext cx="703775" cy="3983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7" name="Straight Arrow Connector 166">
              <a:extLst>
                <a:ext uri="{FF2B5EF4-FFF2-40B4-BE49-F238E27FC236}">
                  <a16:creationId xmlns:a16="http://schemas.microsoft.com/office/drawing/2014/main" id="{1F125076-1C8A-CF49-91B9-5D232D1F18CF}"/>
                </a:ext>
              </a:extLst>
            </p:cNvPr>
            <p:cNvCxnSpPr>
              <a:cxnSpLocks/>
              <a:endCxn id="154" idx="2"/>
            </p:cNvCxnSpPr>
            <p:nvPr/>
          </p:nvCxnSpPr>
          <p:spPr>
            <a:xfrm>
              <a:off x="8908600" y="3552613"/>
              <a:ext cx="742277" cy="930031"/>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A698020B-EF8E-D84B-A643-0BDC0D25DBD6}"/>
                </a:ext>
              </a:extLst>
            </p:cNvPr>
            <p:cNvCxnSpPr>
              <a:cxnSpLocks/>
            </p:cNvCxnSpPr>
            <p:nvPr/>
          </p:nvCxnSpPr>
          <p:spPr>
            <a:xfrm flipV="1">
              <a:off x="8908124" y="2689750"/>
              <a:ext cx="726443" cy="1796273"/>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E77F25AB-4166-9E4E-B8F1-DAB661394085}"/>
                </a:ext>
              </a:extLst>
            </p:cNvPr>
            <p:cNvCxnSpPr>
              <a:cxnSpLocks/>
              <a:endCxn id="152" idx="2"/>
            </p:cNvCxnSpPr>
            <p:nvPr/>
          </p:nvCxnSpPr>
          <p:spPr>
            <a:xfrm flipV="1">
              <a:off x="8921184" y="3546786"/>
              <a:ext cx="729693" cy="931428"/>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A504D5AE-5830-3A4D-BFAA-60B817BDCE7B}"/>
                </a:ext>
              </a:extLst>
            </p:cNvPr>
            <p:cNvCxnSpPr>
              <a:cxnSpLocks/>
              <a:endCxn id="154" idx="2"/>
            </p:cNvCxnSpPr>
            <p:nvPr/>
          </p:nvCxnSpPr>
          <p:spPr>
            <a:xfrm flipV="1">
              <a:off x="8909713" y="4482644"/>
              <a:ext cx="741164" cy="900"/>
            </a:xfrm>
            <a:prstGeom prst="straightConnector1">
              <a:avLst/>
            </a:prstGeom>
            <a:ln w="3175">
              <a:solidFill>
                <a:schemeClr val="tx1">
                  <a:alpha val="98000"/>
                </a:schemeClr>
              </a:solidFill>
              <a:tailEnd type="none"/>
            </a:ln>
          </p:spPr>
          <p:style>
            <a:lnRef idx="1">
              <a:schemeClr val="accent1"/>
            </a:lnRef>
            <a:fillRef idx="0">
              <a:schemeClr val="accent1"/>
            </a:fillRef>
            <a:effectRef idx="0">
              <a:schemeClr val="accent1"/>
            </a:effectRef>
            <a:fontRef idx="minor">
              <a:schemeClr val="tx1"/>
            </a:fontRef>
          </p:style>
        </p:cxnSp>
        <p:sp>
          <p:nvSpPr>
            <p:cNvPr id="171" name="Oval 170">
              <a:extLst>
                <a:ext uri="{FF2B5EF4-FFF2-40B4-BE49-F238E27FC236}">
                  <a16:creationId xmlns:a16="http://schemas.microsoft.com/office/drawing/2014/main" id="{7456D864-8933-E047-81D5-6C5393284813}"/>
                </a:ext>
              </a:extLst>
            </p:cNvPr>
            <p:cNvSpPr/>
            <p:nvPr/>
          </p:nvSpPr>
          <p:spPr>
            <a:xfrm>
              <a:off x="11539446" y="5260914"/>
              <a:ext cx="412955" cy="44245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2" name="TextBox 171">
                  <a:extLst>
                    <a:ext uri="{FF2B5EF4-FFF2-40B4-BE49-F238E27FC236}">
                      <a16:creationId xmlns:a16="http://schemas.microsoft.com/office/drawing/2014/main" id="{86C7F152-24CD-3C44-9823-E48B22DC94A3}"/>
                    </a:ext>
                  </a:extLst>
                </p:cNvPr>
                <p:cNvSpPr txBox="1"/>
                <p:nvPr/>
              </p:nvSpPr>
              <p:spPr>
                <a:xfrm>
                  <a:off x="11539446" y="5308620"/>
                  <a:ext cx="440568" cy="28604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charset="0"/>
                                  </a:rPr>
                                  <m:t>𝑦</m:t>
                                </m:r>
                              </m:e>
                              <m:sub>
                                <m:r>
                                  <a:rPr lang="en-US" b="0" i="1" smtClean="0">
                                    <a:latin typeface="Cambria Math" panose="02040503050406030204" pitchFamily="18" charset="0"/>
                                  </a:rPr>
                                  <m:t>10</m:t>
                                </m:r>
                              </m:sub>
                            </m:sSub>
                          </m:e>
                        </m:acc>
                      </m:oMath>
                    </m:oMathPara>
                  </a14:m>
                  <a:endParaRPr lang="en-US" dirty="0"/>
                </a:p>
              </p:txBody>
            </p:sp>
          </mc:Choice>
          <mc:Fallback xmlns="">
            <p:sp>
              <p:nvSpPr>
                <p:cNvPr id="172" name="TextBox 171">
                  <a:extLst>
                    <a:ext uri="{FF2B5EF4-FFF2-40B4-BE49-F238E27FC236}">
                      <a16:creationId xmlns:a16="http://schemas.microsoft.com/office/drawing/2014/main" id="{86C7F152-24CD-3C44-9823-E48B22DC94A3}"/>
                    </a:ext>
                  </a:extLst>
                </p:cNvPr>
                <p:cNvSpPr txBox="1">
                  <a:spLocks noRot="1" noChangeAspect="1" noMove="1" noResize="1" noEditPoints="1" noAdjustHandles="1" noChangeArrowheads="1" noChangeShapeType="1" noTextEdit="1"/>
                </p:cNvSpPr>
                <p:nvPr/>
              </p:nvSpPr>
              <p:spPr>
                <a:xfrm>
                  <a:off x="11539446" y="5308620"/>
                  <a:ext cx="440568" cy="286040"/>
                </a:xfrm>
                <a:prstGeom prst="rect">
                  <a:avLst/>
                </a:prstGeom>
                <a:blipFill>
                  <a:blip r:embed="rId21"/>
                  <a:stretch>
                    <a:fillRect l="-17857" t="-16667" r="-7143" b="-55556"/>
                  </a:stretch>
                </a:blipFill>
              </p:spPr>
              <p:txBody>
                <a:bodyPr/>
                <a:lstStyle/>
                <a:p>
                  <a:r>
                    <a:rPr lang="en-US">
                      <a:noFill/>
                    </a:rPr>
                    <a:t> </a:t>
                  </a:r>
                </a:p>
              </p:txBody>
            </p:sp>
          </mc:Fallback>
        </mc:AlternateContent>
        <p:cxnSp>
          <p:nvCxnSpPr>
            <p:cNvPr id="173" name="Straight Arrow Connector 172">
              <a:extLst>
                <a:ext uri="{FF2B5EF4-FFF2-40B4-BE49-F238E27FC236}">
                  <a16:creationId xmlns:a16="http://schemas.microsoft.com/office/drawing/2014/main" id="{5772C72D-55B7-8645-BCAB-FDD53617F4EE}"/>
                </a:ext>
              </a:extLst>
            </p:cNvPr>
            <p:cNvCxnSpPr>
              <a:cxnSpLocks/>
            </p:cNvCxnSpPr>
            <p:nvPr/>
          </p:nvCxnSpPr>
          <p:spPr>
            <a:xfrm>
              <a:off x="11059595" y="5476827"/>
              <a:ext cx="418544" cy="1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70A82D65-28F0-914A-ABFA-E342FF5A1CD0}"/>
                </a:ext>
              </a:extLst>
            </p:cNvPr>
            <p:cNvSpPr txBox="1"/>
            <p:nvPr/>
          </p:nvSpPr>
          <p:spPr>
            <a:xfrm>
              <a:off x="11620909" y="4582257"/>
              <a:ext cx="188131" cy="646331"/>
            </a:xfrm>
            <a:prstGeom prst="rect">
              <a:avLst/>
            </a:prstGeom>
            <a:noFill/>
          </p:spPr>
          <p:txBody>
            <a:bodyPr wrap="square" rtlCol="0">
              <a:spAutoFit/>
            </a:bodyPr>
            <a:lstStyle/>
            <a:p>
              <a:r>
                <a:rPr lang="en-US" sz="1200" b="1" dirty="0"/>
                <a:t>.</a:t>
              </a:r>
            </a:p>
            <a:p>
              <a:r>
                <a:rPr lang="en-US" sz="1200" b="1" dirty="0"/>
                <a:t>.</a:t>
              </a:r>
            </a:p>
            <a:p>
              <a:r>
                <a:rPr lang="en-US" sz="1200" b="1" dirty="0"/>
                <a:t>.</a:t>
              </a:r>
            </a:p>
          </p:txBody>
        </p:sp>
        <p:sp>
          <p:nvSpPr>
            <p:cNvPr id="175" name="TextBox 174">
              <a:extLst>
                <a:ext uri="{FF2B5EF4-FFF2-40B4-BE49-F238E27FC236}">
                  <a16:creationId xmlns:a16="http://schemas.microsoft.com/office/drawing/2014/main" id="{F2B7FA67-A70D-5649-94E5-79511E37F5E9}"/>
                </a:ext>
              </a:extLst>
            </p:cNvPr>
            <p:cNvSpPr txBox="1"/>
            <p:nvPr/>
          </p:nvSpPr>
          <p:spPr>
            <a:xfrm>
              <a:off x="417891" y="4226717"/>
              <a:ext cx="226344" cy="646331"/>
            </a:xfrm>
            <a:prstGeom prst="rect">
              <a:avLst/>
            </a:prstGeom>
            <a:noFill/>
          </p:spPr>
          <p:txBody>
            <a:bodyPr wrap="none" rtlCol="0">
              <a:spAutoFit/>
            </a:bodyPr>
            <a:lstStyle/>
            <a:p>
              <a:r>
                <a:rPr lang="en-US" sz="1200" b="1" dirty="0"/>
                <a:t>.</a:t>
              </a:r>
            </a:p>
            <a:p>
              <a:r>
                <a:rPr lang="en-US" sz="1200" b="1" dirty="0"/>
                <a:t>.</a:t>
              </a:r>
            </a:p>
            <a:p>
              <a:r>
                <a:rPr lang="en-US" sz="1200" b="1" dirty="0"/>
                <a:t>.</a:t>
              </a:r>
            </a:p>
          </p:txBody>
        </p:sp>
        <p:sp>
          <p:nvSpPr>
            <p:cNvPr id="176" name="Oval 175">
              <a:extLst>
                <a:ext uri="{FF2B5EF4-FFF2-40B4-BE49-F238E27FC236}">
                  <a16:creationId xmlns:a16="http://schemas.microsoft.com/office/drawing/2014/main" id="{99EC1140-F8FA-9248-AE4C-CA6DDAC9228E}"/>
                </a:ext>
              </a:extLst>
            </p:cNvPr>
            <p:cNvSpPr/>
            <p:nvPr/>
          </p:nvSpPr>
          <p:spPr>
            <a:xfrm>
              <a:off x="264040" y="4829162"/>
              <a:ext cx="608955" cy="47476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7" name="TextBox 176">
                  <a:extLst>
                    <a:ext uri="{FF2B5EF4-FFF2-40B4-BE49-F238E27FC236}">
                      <a16:creationId xmlns:a16="http://schemas.microsoft.com/office/drawing/2014/main" id="{EC01F342-EB20-2F4E-B949-396A9DAA0EE6}"/>
                    </a:ext>
                  </a:extLst>
                </p:cNvPr>
                <p:cNvSpPr txBox="1"/>
                <p:nvPr/>
              </p:nvSpPr>
              <p:spPr>
                <a:xfrm>
                  <a:off x="383957" y="4894847"/>
                  <a:ext cx="38554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𝑥</m:t>
                            </m:r>
                          </m:e>
                          <m:sub>
                            <m:r>
                              <a:rPr lang="en-US" b="0" i="1" smtClean="0">
                                <a:latin typeface="Cambria Math" panose="02040503050406030204" pitchFamily="18" charset="0"/>
                              </a:rPr>
                              <m:t>784</m:t>
                            </m:r>
                          </m:sub>
                        </m:sSub>
                      </m:oMath>
                    </m:oMathPara>
                  </a14:m>
                  <a:endParaRPr lang="en-US" dirty="0"/>
                </a:p>
              </p:txBody>
            </p:sp>
          </mc:Choice>
          <mc:Fallback xmlns="">
            <p:sp>
              <p:nvSpPr>
                <p:cNvPr id="177" name="TextBox 176">
                  <a:extLst>
                    <a:ext uri="{FF2B5EF4-FFF2-40B4-BE49-F238E27FC236}">
                      <a16:creationId xmlns:a16="http://schemas.microsoft.com/office/drawing/2014/main" id="{EC01F342-EB20-2F4E-B949-396A9DAA0EE6}"/>
                    </a:ext>
                  </a:extLst>
                </p:cNvPr>
                <p:cNvSpPr txBox="1">
                  <a:spLocks noRot="1" noChangeAspect="1" noMove="1" noResize="1" noEditPoints="1" noAdjustHandles="1" noChangeArrowheads="1" noChangeShapeType="1" noTextEdit="1"/>
                </p:cNvSpPr>
                <p:nvPr/>
              </p:nvSpPr>
              <p:spPr>
                <a:xfrm>
                  <a:off x="383957" y="4894847"/>
                  <a:ext cx="385546" cy="276999"/>
                </a:xfrm>
                <a:prstGeom prst="rect">
                  <a:avLst/>
                </a:prstGeom>
                <a:blipFill>
                  <a:blip r:embed="rId22"/>
                  <a:stretch>
                    <a:fillRect l="-16667" r="-54167" b="-38889"/>
                  </a:stretch>
                </a:blipFill>
              </p:spPr>
              <p:txBody>
                <a:bodyPr/>
                <a:lstStyle/>
                <a:p>
                  <a:r>
                    <a:rPr lang="en-US">
                      <a:noFill/>
                    </a:rPr>
                    <a:t> </a:t>
                  </a:r>
                </a:p>
              </p:txBody>
            </p:sp>
          </mc:Fallback>
        </mc:AlternateContent>
      </p:grpSp>
      <p:pic>
        <p:nvPicPr>
          <p:cNvPr id="202" name="Content Placeholder 4">
            <a:extLst>
              <a:ext uri="{FF2B5EF4-FFF2-40B4-BE49-F238E27FC236}">
                <a16:creationId xmlns:a16="http://schemas.microsoft.com/office/drawing/2014/main" id="{FBADC659-FE94-5147-9822-6204AB96BC88}"/>
              </a:ext>
            </a:extLst>
          </p:cNvPr>
          <p:cNvPicPr>
            <a:picLocks noGrp="1" noChangeAspect="1"/>
          </p:cNvPicPr>
          <p:nvPr>
            <p:ph idx="1"/>
          </p:nvPr>
        </p:nvPicPr>
        <p:blipFill>
          <a:blip r:embed="rId23"/>
          <a:stretch>
            <a:fillRect/>
          </a:stretch>
        </p:blipFill>
        <p:spPr>
          <a:xfrm>
            <a:off x="10118526" y="188855"/>
            <a:ext cx="1416135" cy="1257465"/>
          </a:xfrm>
        </p:spPr>
      </p:pic>
      <p:cxnSp>
        <p:nvCxnSpPr>
          <p:cNvPr id="203" name="Straight Arrow Connector 202">
            <a:extLst>
              <a:ext uri="{FF2B5EF4-FFF2-40B4-BE49-F238E27FC236}">
                <a16:creationId xmlns:a16="http://schemas.microsoft.com/office/drawing/2014/main" id="{FDAF765D-AAC2-4D4E-B644-56F5EB21235F}"/>
              </a:ext>
            </a:extLst>
          </p:cNvPr>
          <p:cNvCxnSpPr>
            <a:cxnSpLocks/>
          </p:cNvCxnSpPr>
          <p:nvPr/>
        </p:nvCxnSpPr>
        <p:spPr>
          <a:xfrm flipV="1">
            <a:off x="6909616" y="1311007"/>
            <a:ext cx="3082683" cy="7212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45645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0AC41-DF6A-964E-8B01-606F2A6141C6}"/>
              </a:ext>
            </a:extLst>
          </p:cNvPr>
          <p:cNvSpPr>
            <a:spLocks noGrp="1"/>
          </p:cNvSpPr>
          <p:nvPr>
            <p:ph type="title"/>
          </p:nvPr>
        </p:nvSpPr>
        <p:spPr/>
        <p:txBody>
          <a:bodyPr/>
          <a:lstStyle/>
          <a:p>
            <a:r>
              <a:rPr lang="en-US" dirty="0"/>
              <a:t>Demo - Train and Test the Neural Network</a:t>
            </a:r>
          </a:p>
        </p:txBody>
      </p:sp>
      <p:pic>
        <p:nvPicPr>
          <p:cNvPr id="8" name="Picture 7" descr="A screenshot of a social media post&#13;&#10;&#13;&#10;Description automatically generated">
            <a:extLst>
              <a:ext uri="{FF2B5EF4-FFF2-40B4-BE49-F238E27FC236}">
                <a16:creationId xmlns:a16="http://schemas.microsoft.com/office/drawing/2014/main" id="{47DE6CC0-5379-7144-9033-DCD9FF874EBD}"/>
              </a:ext>
            </a:extLst>
          </p:cNvPr>
          <p:cNvPicPr>
            <a:picLocks noChangeAspect="1"/>
          </p:cNvPicPr>
          <p:nvPr/>
        </p:nvPicPr>
        <p:blipFill>
          <a:blip r:embed="rId3"/>
          <a:stretch>
            <a:fillRect/>
          </a:stretch>
        </p:blipFill>
        <p:spPr>
          <a:xfrm>
            <a:off x="1104900" y="1752600"/>
            <a:ext cx="9982200" cy="5105400"/>
          </a:xfrm>
          <a:prstGeom prst="rect">
            <a:avLst/>
          </a:prstGeom>
        </p:spPr>
      </p:pic>
    </p:spTree>
    <p:extLst>
      <p:ext uri="{BB962C8B-B14F-4D97-AF65-F5344CB8AC3E}">
        <p14:creationId xmlns:p14="http://schemas.microsoft.com/office/powerpoint/2010/main" val="752403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BA923-7CD9-6647-9E44-1892AF5EC9F1}"/>
              </a:ext>
            </a:extLst>
          </p:cNvPr>
          <p:cNvSpPr>
            <a:spLocks noGrp="1"/>
          </p:cNvSpPr>
          <p:nvPr>
            <p:ph type="title"/>
          </p:nvPr>
        </p:nvSpPr>
        <p:spPr>
          <a:xfrm>
            <a:off x="838200" y="365125"/>
            <a:ext cx="10515600" cy="1325563"/>
          </a:xfrm>
        </p:spPr>
        <p:txBody>
          <a:bodyPr/>
          <a:lstStyle/>
          <a:p>
            <a:r>
              <a:rPr lang="en-US" dirty="0"/>
              <a:t>Convolutional Neural Networks (CNN)</a:t>
            </a:r>
          </a:p>
        </p:txBody>
      </p:sp>
      <p:pic>
        <p:nvPicPr>
          <p:cNvPr id="8" name="Picture 7" descr="A close up of a map&#13;&#10;&#13;&#10;Description automatically generated">
            <a:extLst>
              <a:ext uri="{FF2B5EF4-FFF2-40B4-BE49-F238E27FC236}">
                <a16:creationId xmlns:a16="http://schemas.microsoft.com/office/drawing/2014/main" id="{CAB850C9-5897-9F42-8EAA-87D84BF3FB88}"/>
              </a:ext>
            </a:extLst>
          </p:cNvPr>
          <p:cNvPicPr>
            <a:picLocks noChangeAspect="1"/>
          </p:cNvPicPr>
          <p:nvPr/>
        </p:nvPicPr>
        <p:blipFill>
          <a:blip r:embed="rId3"/>
          <a:stretch>
            <a:fillRect/>
          </a:stretch>
        </p:blipFill>
        <p:spPr>
          <a:xfrm>
            <a:off x="0" y="1852277"/>
            <a:ext cx="12192000" cy="4166998"/>
          </a:xfrm>
          <a:prstGeom prst="rect">
            <a:avLst/>
          </a:prstGeom>
        </p:spPr>
      </p:pic>
    </p:spTree>
    <p:extLst>
      <p:ext uri="{BB962C8B-B14F-4D97-AF65-F5344CB8AC3E}">
        <p14:creationId xmlns:p14="http://schemas.microsoft.com/office/powerpoint/2010/main" val="9293325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915894173"/>
              </p:ext>
            </p:extLst>
          </p:nvPr>
        </p:nvGraphicFramePr>
        <p:xfrm>
          <a:off x="470797" y="1710750"/>
          <a:ext cx="3837042" cy="3840480"/>
        </p:xfrm>
        <a:graphic>
          <a:graphicData uri="http://schemas.openxmlformats.org/drawingml/2006/table">
            <a:tbl>
              <a:tblPr firstRow="1" bandRow="1">
                <a:tableStyleId>{5C22544A-7EE6-4342-B048-85BDC9FD1C3A}</a:tableStyleId>
              </a:tblPr>
              <a:tblGrid>
                <a:gridCol w="639507">
                  <a:extLst>
                    <a:ext uri="{9D8B030D-6E8A-4147-A177-3AD203B41FA5}">
                      <a16:colId xmlns:a16="http://schemas.microsoft.com/office/drawing/2014/main" val="20000"/>
                    </a:ext>
                  </a:extLst>
                </a:gridCol>
                <a:gridCol w="639507">
                  <a:extLst>
                    <a:ext uri="{9D8B030D-6E8A-4147-A177-3AD203B41FA5}">
                      <a16:colId xmlns:a16="http://schemas.microsoft.com/office/drawing/2014/main" val="20001"/>
                    </a:ext>
                  </a:extLst>
                </a:gridCol>
                <a:gridCol w="639507">
                  <a:extLst>
                    <a:ext uri="{9D8B030D-6E8A-4147-A177-3AD203B41FA5}">
                      <a16:colId xmlns:a16="http://schemas.microsoft.com/office/drawing/2014/main" val="20002"/>
                    </a:ext>
                  </a:extLst>
                </a:gridCol>
                <a:gridCol w="639507">
                  <a:extLst>
                    <a:ext uri="{9D8B030D-6E8A-4147-A177-3AD203B41FA5}">
                      <a16:colId xmlns:a16="http://schemas.microsoft.com/office/drawing/2014/main" val="20003"/>
                    </a:ext>
                  </a:extLst>
                </a:gridCol>
                <a:gridCol w="639507">
                  <a:extLst>
                    <a:ext uri="{9D8B030D-6E8A-4147-A177-3AD203B41FA5}">
                      <a16:colId xmlns:a16="http://schemas.microsoft.com/office/drawing/2014/main" val="20004"/>
                    </a:ext>
                  </a:extLst>
                </a:gridCol>
                <a:gridCol w="639507">
                  <a:extLst>
                    <a:ext uri="{9D8B030D-6E8A-4147-A177-3AD203B41FA5}">
                      <a16:colId xmlns:a16="http://schemas.microsoft.com/office/drawing/2014/main" val="20005"/>
                    </a:ext>
                  </a:extLst>
                </a:gridCol>
              </a:tblGrid>
              <a:tr h="610326">
                <a:tc>
                  <a:txBody>
                    <a:bodyPr/>
                    <a:lstStyle/>
                    <a:p>
                      <a:pPr algn="ctr"/>
                      <a:r>
                        <a:rPr lang="en-US" sz="36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10326">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10326">
                <a:tc>
                  <a:txBody>
                    <a:bodyPr/>
                    <a:lstStyle/>
                    <a:p>
                      <a:pPr algn="ctr"/>
                      <a:r>
                        <a:rPr lang="en-US" sz="36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610326">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610326">
                <a:tc>
                  <a:txBody>
                    <a:bodyPr/>
                    <a:lstStyle/>
                    <a:p>
                      <a:pPr algn="ctr"/>
                      <a:r>
                        <a:rPr lang="en-US" sz="36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610326">
                <a:tc>
                  <a:txBody>
                    <a:bodyPr/>
                    <a:lstStyle/>
                    <a:p>
                      <a:pPr algn="ctr"/>
                      <a:r>
                        <a:rPr lang="en-US" sz="36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613290555"/>
              </p:ext>
            </p:extLst>
          </p:nvPr>
        </p:nvGraphicFramePr>
        <p:xfrm>
          <a:off x="5868637" y="2598680"/>
          <a:ext cx="1939893" cy="1935732"/>
        </p:xfrm>
        <a:graphic>
          <a:graphicData uri="http://schemas.openxmlformats.org/drawingml/2006/table">
            <a:tbl>
              <a:tblPr firstRow="1" bandRow="1">
                <a:tableStyleId>{5C22544A-7EE6-4342-B048-85BDC9FD1C3A}</a:tableStyleId>
              </a:tblPr>
              <a:tblGrid>
                <a:gridCol w="646631">
                  <a:extLst>
                    <a:ext uri="{9D8B030D-6E8A-4147-A177-3AD203B41FA5}">
                      <a16:colId xmlns:a16="http://schemas.microsoft.com/office/drawing/2014/main" val="20000"/>
                    </a:ext>
                  </a:extLst>
                </a:gridCol>
                <a:gridCol w="646631">
                  <a:extLst>
                    <a:ext uri="{9D8B030D-6E8A-4147-A177-3AD203B41FA5}">
                      <a16:colId xmlns:a16="http://schemas.microsoft.com/office/drawing/2014/main" val="20001"/>
                    </a:ext>
                  </a:extLst>
                </a:gridCol>
                <a:gridCol w="646631">
                  <a:extLst>
                    <a:ext uri="{9D8B030D-6E8A-4147-A177-3AD203B41FA5}">
                      <a16:colId xmlns:a16="http://schemas.microsoft.com/office/drawing/2014/main" val="20002"/>
                    </a:ext>
                  </a:extLst>
                </a:gridCol>
              </a:tblGrid>
              <a:tr h="627063">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35673">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55572">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mc:AlternateContent xmlns:mc="http://schemas.openxmlformats.org/markup-compatibility/2006" xmlns:a14="http://schemas.microsoft.com/office/drawing/2010/main">
        <mc:Choice Requires="a14">
          <p:sp>
            <p:nvSpPr>
              <p:cNvPr id="16" name="TextBox 15"/>
              <p:cNvSpPr txBox="1"/>
              <p:nvPr/>
            </p:nvSpPr>
            <p:spPr>
              <a:xfrm>
                <a:off x="4996249" y="3323212"/>
                <a:ext cx="363881" cy="61555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4000" i="1" smtClean="0">
                          <a:latin typeface="Cambria Math" charset="0"/>
                          <a:ea typeface="Cambria Math" charset="0"/>
                          <a:cs typeface="Cambria Math" charset="0"/>
                        </a:rPr>
                        <m:t>∗</m:t>
                      </m:r>
                    </m:oMath>
                  </m:oMathPara>
                </a14:m>
                <a:endParaRPr lang="en-US" sz="3600" dirty="0"/>
              </a:p>
            </p:txBody>
          </p:sp>
        </mc:Choice>
        <mc:Fallback xmlns="">
          <p:sp>
            <p:nvSpPr>
              <p:cNvPr id="16" name="TextBox 15"/>
              <p:cNvSpPr txBox="1">
                <a:spLocks noRot="1" noChangeAspect="1" noMove="1" noResize="1" noEditPoints="1" noAdjustHandles="1" noChangeArrowheads="1" noChangeShapeType="1" noTextEdit="1"/>
              </p:cNvSpPr>
              <p:nvPr/>
            </p:nvSpPr>
            <p:spPr>
              <a:xfrm>
                <a:off x="4996249" y="3323212"/>
                <a:ext cx="363881" cy="615553"/>
              </a:xfrm>
              <a:prstGeom prst="rect">
                <a:avLst/>
              </a:prstGeom>
              <a:blipFill>
                <a:blip r:embed="rId3"/>
                <a:stretch>
                  <a:fillRect l="-13333" r="-1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3" name="TextBox 42"/>
              <p:cNvSpPr txBox="1"/>
              <p:nvPr/>
            </p:nvSpPr>
            <p:spPr>
              <a:xfrm>
                <a:off x="8364361" y="3356845"/>
                <a:ext cx="448841"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b="0" i="1" smtClean="0">
                          <a:latin typeface="Cambria Math" charset="0"/>
                        </a:rPr>
                        <m:t>=</m:t>
                      </m:r>
                    </m:oMath>
                  </m:oMathPara>
                </a14:m>
                <a:endParaRPr lang="en-US" sz="3600" dirty="0"/>
              </a:p>
            </p:txBody>
          </p:sp>
        </mc:Choice>
        <mc:Fallback xmlns="">
          <p:sp>
            <p:nvSpPr>
              <p:cNvPr id="43" name="TextBox 42"/>
              <p:cNvSpPr txBox="1">
                <a:spLocks noRot="1" noChangeAspect="1" noMove="1" noResize="1" noEditPoints="1" noAdjustHandles="1" noChangeArrowheads="1" noChangeShapeType="1" noTextEdit="1"/>
              </p:cNvSpPr>
              <p:nvPr/>
            </p:nvSpPr>
            <p:spPr>
              <a:xfrm>
                <a:off x="8364361" y="3356845"/>
                <a:ext cx="448841" cy="553998"/>
              </a:xfrm>
              <a:prstGeom prst="rect">
                <a:avLst/>
              </a:prstGeom>
              <a:blipFill>
                <a:blip r:embed="rId4"/>
                <a:stretch>
                  <a:fillRect l="-8333" r="-8333"/>
                </a:stretch>
              </a:blipFill>
            </p:spPr>
            <p:txBody>
              <a:bodyPr/>
              <a:lstStyle/>
              <a:p>
                <a:r>
                  <a:rPr lang="en-US">
                    <a:noFill/>
                  </a:rPr>
                  <a:t> </a:t>
                </a:r>
              </a:p>
            </p:txBody>
          </p:sp>
        </mc:Fallback>
      </mc:AlternateContent>
      <p:graphicFrame>
        <p:nvGraphicFramePr>
          <p:cNvPr id="22" name="Table 21"/>
          <p:cNvGraphicFramePr>
            <a:graphicFrameLocks noGrp="1"/>
          </p:cNvGraphicFramePr>
          <p:nvPr>
            <p:extLst>
              <p:ext uri="{D42A27DB-BD31-4B8C-83A1-F6EECF244321}">
                <p14:modId xmlns:p14="http://schemas.microsoft.com/office/powerpoint/2010/main" val="1320730435"/>
              </p:ext>
            </p:extLst>
          </p:nvPr>
        </p:nvGraphicFramePr>
        <p:xfrm>
          <a:off x="9181398" y="2401674"/>
          <a:ext cx="2581264" cy="2556292"/>
        </p:xfrm>
        <a:graphic>
          <a:graphicData uri="http://schemas.openxmlformats.org/drawingml/2006/table">
            <a:tbl>
              <a:tblPr firstRow="1" bandRow="1">
                <a:tableStyleId>{5C22544A-7EE6-4342-B048-85BDC9FD1C3A}</a:tableStyleId>
              </a:tblPr>
              <a:tblGrid>
                <a:gridCol w="645316">
                  <a:extLst>
                    <a:ext uri="{9D8B030D-6E8A-4147-A177-3AD203B41FA5}">
                      <a16:colId xmlns:a16="http://schemas.microsoft.com/office/drawing/2014/main" val="20000"/>
                    </a:ext>
                  </a:extLst>
                </a:gridCol>
                <a:gridCol w="645316">
                  <a:extLst>
                    <a:ext uri="{9D8B030D-6E8A-4147-A177-3AD203B41FA5}">
                      <a16:colId xmlns:a16="http://schemas.microsoft.com/office/drawing/2014/main" val="20001"/>
                    </a:ext>
                  </a:extLst>
                </a:gridCol>
                <a:gridCol w="645316">
                  <a:extLst>
                    <a:ext uri="{9D8B030D-6E8A-4147-A177-3AD203B41FA5}">
                      <a16:colId xmlns:a16="http://schemas.microsoft.com/office/drawing/2014/main" val="20002"/>
                    </a:ext>
                  </a:extLst>
                </a:gridCol>
                <a:gridCol w="645316">
                  <a:extLst>
                    <a:ext uri="{9D8B030D-6E8A-4147-A177-3AD203B41FA5}">
                      <a16:colId xmlns:a16="http://schemas.microsoft.com/office/drawing/2014/main" val="20003"/>
                    </a:ext>
                  </a:extLst>
                </a:gridCol>
              </a:tblGrid>
              <a:tr h="639073">
                <a:tc>
                  <a:txBody>
                    <a:bodyPr/>
                    <a:lstStyle/>
                    <a:p>
                      <a:pPr algn="ctr"/>
                      <a:endParaRPr lang="en-US" sz="24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39073">
                <a:tc>
                  <a:txBody>
                    <a:bodyPr/>
                    <a:lstStyle/>
                    <a:p>
                      <a:pPr algn="ctr"/>
                      <a:endParaRPr lang="en-US" sz="24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39073">
                <a:tc>
                  <a:txBody>
                    <a:bodyPr/>
                    <a:lstStyle/>
                    <a:p>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639073">
                <a:tc>
                  <a:txBody>
                    <a:bodyPr/>
                    <a:lstStyle/>
                    <a:p>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grpSp>
        <p:nvGrpSpPr>
          <p:cNvPr id="4" name="Group 3"/>
          <p:cNvGrpSpPr/>
          <p:nvPr/>
        </p:nvGrpSpPr>
        <p:grpSpPr>
          <a:xfrm>
            <a:off x="470797" y="1655576"/>
            <a:ext cx="2037051" cy="1975412"/>
            <a:chOff x="6205114" y="3654213"/>
            <a:chExt cx="2540739" cy="1986877"/>
          </a:xfrm>
        </p:grpSpPr>
        <p:grpSp>
          <p:nvGrpSpPr>
            <p:cNvPr id="90" name="Group 89"/>
            <p:cNvGrpSpPr/>
            <p:nvPr/>
          </p:nvGrpSpPr>
          <p:grpSpPr>
            <a:xfrm>
              <a:off x="6205114" y="3654213"/>
              <a:ext cx="2540739" cy="1986877"/>
              <a:chOff x="799546" y="1365663"/>
              <a:chExt cx="1553283" cy="1225504"/>
            </a:xfrm>
          </p:grpSpPr>
          <p:grpSp>
            <p:nvGrpSpPr>
              <p:cNvPr id="91" name="Group 90"/>
              <p:cNvGrpSpPr/>
              <p:nvPr/>
            </p:nvGrpSpPr>
            <p:grpSpPr>
              <a:xfrm>
                <a:off x="799546" y="1365663"/>
                <a:ext cx="1465859" cy="1225504"/>
                <a:chOff x="4369844" y="4569644"/>
                <a:chExt cx="1465859" cy="1225504"/>
              </a:xfrm>
            </p:grpSpPr>
            <p:sp>
              <p:nvSpPr>
                <p:cNvPr id="95" name="Rectangle 94"/>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96" name="TextBox 95"/>
                <p:cNvSpPr txBox="1"/>
                <p:nvPr/>
              </p:nvSpPr>
              <p:spPr>
                <a:xfrm>
                  <a:off x="4649572" y="4569644"/>
                  <a:ext cx="276038" cy="307777"/>
                </a:xfrm>
                <a:prstGeom prst="rect">
                  <a:avLst/>
                </a:prstGeom>
                <a:noFill/>
              </p:spPr>
              <p:txBody>
                <a:bodyPr wrap="none" rtlCol="0">
                  <a:spAutoFit/>
                </a:bodyPr>
                <a:lstStyle/>
                <a:p>
                  <a:r>
                    <a:rPr lang="en-US" sz="1400"/>
                    <a:t>1</a:t>
                  </a:r>
                </a:p>
              </p:txBody>
            </p:sp>
            <p:sp>
              <p:nvSpPr>
                <p:cNvPr id="97" name="TextBox 96"/>
                <p:cNvSpPr txBox="1"/>
                <p:nvPr/>
              </p:nvSpPr>
              <p:spPr>
                <a:xfrm>
                  <a:off x="4649572" y="4951263"/>
                  <a:ext cx="276038" cy="307777"/>
                </a:xfrm>
                <a:prstGeom prst="rect">
                  <a:avLst/>
                </a:prstGeom>
                <a:noFill/>
              </p:spPr>
              <p:txBody>
                <a:bodyPr wrap="none" rtlCol="0">
                  <a:spAutoFit/>
                </a:bodyPr>
                <a:lstStyle/>
                <a:p>
                  <a:r>
                    <a:rPr lang="en-US" sz="1400"/>
                    <a:t>1</a:t>
                  </a:r>
                </a:p>
              </p:txBody>
            </p:sp>
            <p:sp>
              <p:nvSpPr>
                <p:cNvPr id="98" name="TextBox 97"/>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92" name="TextBox 91"/>
              <p:cNvSpPr txBox="1"/>
              <p:nvPr/>
            </p:nvSpPr>
            <p:spPr>
              <a:xfrm>
                <a:off x="2022289" y="1369709"/>
                <a:ext cx="330540" cy="307777"/>
              </a:xfrm>
              <a:prstGeom prst="rect">
                <a:avLst/>
              </a:prstGeom>
              <a:noFill/>
            </p:spPr>
            <p:txBody>
              <a:bodyPr wrap="none" rtlCol="0">
                <a:spAutoFit/>
              </a:bodyPr>
              <a:lstStyle/>
              <a:p>
                <a:r>
                  <a:rPr lang="en-US" sz="1400"/>
                  <a:t>-1</a:t>
                </a:r>
              </a:p>
            </p:txBody>
          </p:sp>
          <p:sp>
            <p:nvSpPr>
              <p:cNvPr id="93" name="TextBox 92"/>
              <p:cNvSpPr txBox="1"/>
              <p:nvPr/>
            </p:nvSpPr>
            <p:spPr>
              <a:xfrm>
                <a:off x="2022289" y="1754976"/>
                <a:ext cx="330540" cy="307777"/>
              </a:xfrm>
              <a:prstGeom prst="rect">
                <a:avLst/>
              </a:prstGeom>
              <a:noFill/>
            </p:spPr>
            <p:txBody>
              <a:bodyPr wrap="none" rtlCol="0">
                <a:spAutoFit/>
              </a:bodyPr>
              <a:lstStyle/>
              <a:p>
                <a:r>
                  <a:rPr lang="en-US" sz="1400"/>
                  <a:t>-1</a:t>
                </a:r>
              </a:p>
            </p:txBody>
          </p:sp>
          <p:sp>
            <p:nvSpPr>
              <p:cNvPr id="94" name="TextBox 93"/>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82" name="TextBox 81"/>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83" name="TextBox 82"/>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84" name="TextBox 83"/>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249" name="Group 248"/>
          <p:cNvGrpSpPr/>
          <p:nvPr/>
        </p:nvGrpSpPr>
        <p:grpSpPr>
          <a:xfrm>
            <a:off x="1104428" y="1662098"/>
            <a:ext cx="2037051" cy="1975412"/>
            <a:chOff x="6205114" y="3654213"/>
            <a:chExt cx="2540739" cy="1986877"/>
          </a:xfrm>
        </p:grpSpPr>
        <p:grpSp>
          <p:nvGrpSpPr>
            <p:cNvPr id="250" name="Group 249"/>
            <p:cNvGrpSpPr/>
            <p:nvPr/>
          </p:nvGrpSpPr>
          <p:grpSpPr>
            <a:xfrm>
              <a:off x="6205114" y="3654213"/>
              <a:ext cx="2540739" cy="1986877"/>
              <a:chOff x="799546" y="1365663"/>
              <a:chExt cx="1553283" cy="1225504"/>
            </a:xfrm>
          </p:grpSpPr>
          <p:grpSp>
            <p:nvGrpSpPr>
              <p:cNvPr id="254" name="Group 253"/>
              <p:cNvGrpSpPr/>
              <p:nvPr/>
            </p:nvGrpSpPr>
            <p:grpSpPr>
              <a:xfrm>
                <a:off x="799546" y="1365663"/>
                <a:ext cx="1465859" cy="1225504"/>
                <a:chOff x="4369844" y="4569644"/>
                <a:chExt cx="1465859" cy="1225504"/>
              </a:xfrm>
            </p:grpSpPr>
            <p:sp>
              <p:nvSpPr>
                <p:cNvPr id="258" name="Rectangle 257"/>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59" name="TextBox 258"/>
                <p:cNvSpPr txBox="1"/>
                <p:nvPr/>
              </p:nvSpPr>
              <p:spPr>
                <a:xfrm>
                  <a:off x="4649572" y="4569644"/>
                  <a:ext cx="276038" cy="307777"/>
                </a:xfrm>
                <a:prstGeom prst="rect">
                  <a:avLst/>
                </a:prstGeom>
                <a:noFill/>
              </p:spPr>
              <p:txBody>
                <a:bodyPr wrap="none" rtlCol="0">
                  <a:spAutoFit/>
                </a:bodyPr>
                <a:lstStyle/>
                <a:p>
                  <a:r>
                    <a:rPr lang="en-US" sz="1400"/>
                    <a:t>1</a:t>
                  </a:r>
                </a:p>
              </p:txBody>
            </p:sp>
            <p:sp>
              <p:nvSpPr>
                <p:cNvPr id="260" name="TextBox 259"/>
                <p:cNvSpPr txBox="1"/>
                <p:nvPr/>
              </p:nvSpPr>
              <p:spPr>
                <a:xfrm>
                  <a:off x="4649572" y="4951263"/>
                  <a:ext cx="276038" cy="307777"/>
                </a:xfrm>
                <a:prstGeom prst="rect">
                  <a:avLst/>
                </a:prstGeom>
                <a:noFill/>
              </p:spPr>
              <p:txBody>
                <a:bodyPr wrap="none" rtlCol="0">
                  <a:spAutoFit/>
                </a:bodyPr>
                <a:lstStyle/>
                <a:p>
                  <a:r>
                    <a:rPr lang="en-US" sz="1400"/>
                    <a:t>1</a:t>
                  </a:r>
                </a:p>
              </p:txBody>
            </p:sp>
            <p:sp>
              <p:nvSpPr>
                <p:cNvPr id="261" name="TextBox 260"/>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255" name="TextBox 254"/>
              <p:cNvSpPr txBox="1"/>
              <p:nvPr/>
            </p:nvSpPr>
            <p:spPr>
              <a:xfrm>
                <a:off x="2022289" y="1369709"/>
                <a:ext cx="330540" cy="307777"/>
              </a:xfrm>
              <a:prstGeom prst="rect">
                <a:avLst/>
              </a:prstGeom>
              <a:noFill/>
            </p:spPr>
            <p:txBody>
              <a:bodyPr wrap="none" rtlCol="0">
                <a:spAutoFit/>
              </a:bodyPr>
              <a:lstStyle/>
              <a:p>
                <a:r>
                  <a:rPr lang="en-US" sz="1400"/>
                  <a:t>-1</a:t>
                </a:r>
              </a:p>
            </p:txBody>
          </p:sp>
          <p:sp>
            <p:nvSpPr>
              <p:cNvPr id="256" name="TextBox 255"/>
              <p:cNvSpPr txBox="1"/>
              <p:nvPr/>
            </p:nvSpPr>
            <p:spPr>
              <a:xfrm>
                <a:off x="2022289" y="1754976"/>
                <a:ext cx="330540" cy="307777"/>
              </a:xfrm>
              <a:prstGeom prst="rect">
                <a:avLst/>
              </a:prstGeom>
              <a:noFill/>
            </p:spPr>
            <p:txBody>
              <a:bodyPr wrap="none" rtlCol="0">
                <a:spAutoFit/>
              </a:bodyPr>
              <a:lstStyle/>
              <a:p>
                <a:r>
                  <a:rPr lang="en-US" sz="1400"/>
                  <a:t>-1</a:t>
                </a:r>
              </a:p>
            </p:txBody>
          </p:sp>
          <p:sp>
            <p:nvSpPr>
              <p:cNvPr id="257" name="TextBox 256"/>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251" name="TextBox 250"/>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252" name="TextBox 251"/>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253" name="TextBox 252"/>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262" name="Group 261"/>
          <p:cNvGrpSpPr/>
          <p:nvPr/>
        </p:nvGrpSpPr>
        <p:grpSpPr>
          <a:xfrm>
            <a:off x="1749523" y="1662098"/>
            <a:ext cx="2037051" cy="1975412"/>
            <a:chOff x="6205114" y="3654213"/>
            <a:chExt cx="2540739" cy="1986877"/>
          </a:xfrm>
        </p:grpSpPr>
        <p:grpSp>
          <p:nvGrpSpPr>
            <p:cNvPr id="263" name="Group 262"/>
            <p:cNvGrpSpPr/>
            <p:nvPr/>
          </p:nvGrpSpPr>
          <p:grpSpPr>
            <a:xfrm>
              <a:off x="6205114" y="3654213"/>
              <a:ext cx="2540739" cy="1986877"/>
              <a:chOff x="799546" y="1365663"/>
              <a:chExt cx="1553283" cy="1225504"/>
            </a:xfrm>
          </p:grpSpPr>
          <p:grpSp>
            <p:nvGrpSpPr>
              <p:cNvPr id="267" name="Group 266"/>
              <p:cNvGrpSpPr/>
              <p:nvPr/>
            </p:nvGrpSpPr>
            <p:grpSpPr>
              <a:xfrm>
                <a:off x="799546" y="1365663"/>
                <a:ext cx="1465859" cy="1225504"/>
                <a:chOff x="4369844" y="4569644"/>
                <a:chExt cx="1465859" cy="1225504"/>
              </a:xfrm>
            </p:grpSpPr>
            <p:sp>
              <p:nvSpPr>
                <p:cNvPr id="271" name="Rectangle 270"/>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72" name="TextBox 271"/>
                <p:cNvSpPr txBox="1"/>
                <p:nvPr/>
              </p:nvSpPr>
              <p:spPr>
                <a:xfrm>
                  <a:off x="4649572" y="4569644"/>
                  <a:ext cx="276038" cy="307777"/>
                </a:xfrm>
                <a:prstGeom prst="rect">
                  <a:avLst/>
                </a:prstGeom>
                <a:noFill/>
              </p:spPr>
              <p:txBody>
                <a:bodyPr wrap="none" rtlCol="0">
                  <a:spAutoFit/>
                </a:bodyPr>
                <a:lstStyle/>
                <a:p>
                  <a:r>
                    <a:rPr lang="en-US" sz="1400"/>
                    <a:t>1</a:t>
                  </a:r>
                </a:p>
              </p:txBody>
            </p:sp>
            <p:sp>
              <p:nvSpPr>
                <p:cNvPr id="273" name="TextBox 272"/>
                <p:cNvSpPr txBox="1"/>
                <p:nvPr/>
              </p:nvSpPr>
              <p:spPr>
                <a:xfrm>
                  <a:off x="4649572" y="4951263"/>
                  <a:ext cx="276038" cy="307777"/>
                </a:xfrm>
                <a:prstGeom prst="rect">
                  <a:avLst/>
                </a:prstGeom>
                <a:noFill/>
              </p:spPr>
              <p:txBody>
                <a:bodyPr wrap="none" rtlCol="0">
                  <a:spAutoFit/>
                </a:bodyPr>
                <a:lstStyle/>
                <a:p>
                  <a:r>
                    <a:rPr lang="en-US" sz="1400"/>
                    <a:t>1</a:t>
                  </a:r>
                </a:p>
              </p:txBody>
            </p:sp>
            <p:sp>
              <p:nvSpPr>
                <p:cNvPr id="274" name="TextBox 273"/>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268" name="TextBox 267"/>
              <p:cNvSpPr txBox="1"/>
              <p:nvPr/>
            </p:nvSpPr>
            <p:spPr>
              <a:xfrm>
                <a:off x="2022289" y="1369709"/>
                <a:ext cx="330540" cy="307777"/>
              </a:xfrm>
              <a:prstGeom prst="rect">
                <a:avLst/>
              </a:prstGeom>
              <a:noFill/>
            </p:spPr>
            <p:txBody>
              <a:bodyPr wrap="none" rtlCol="0">
                <a:spAutoFit/>
              </a:bodyPr>
              <a:lstStyle/>
              <a:p>
                <a:r>
                  <a:rPr lang="en-US" sz="1400"/>
                  <a:t>-1</a:t>
                </a:r>
              </a:p>
            </p:txBody>
          </p:sp>
          <p:sp>
            <p:nvSpPr>
              <p:cNvPr id="269" name="TextBox 268"/>
              <p:cNvSpPr txBox="1"/>
              <p:nvPr/>
            </p:nvSpPr>
            <p:spPr>
              <a:xfrm>
                <a:off x="2022289" y="1754976"/>
                <a:ext cx="330540" cy="307777"/>
              </a:xfrm>
              <a:prstGeom prst="rect">
                <a:avLst/>
              </a:prstGeom>
              <a:noFill/>
            </p:spPr>
            <p:txBody>
              <a:bodyPr wrap="none" rtlCol="0">
                <a:spAutoFit/>
              </a:bodyPr>
              <a:lstStyle/>
              <a:p>
                <a:r>
                  <a:rPr lang="en-US" sz="1400"/>
                  <a:t>-1</a:t>
                </a:r>
              </a:p>
            </p:txBody>
          </p:sp>
          <p:sp>
            <p:nvSpPr>
              <p:cNvPr id="270" name="TextBox 269"/>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264" name="TextBox 263"/>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265" name="TextBox 264"/>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266" name="TextBox 265"/>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288" name="Group 287"/>
          <p:cNvGrpSpPr/>
          <p:nvPr/>
        </p:nvGrpSpPr>
        <p:grpSpPr>
          <a:xfrm>
            <a:off x="2383154" y="1662098"/>
            <a:ext cx="2037051" cy="1975412"/>
            <a:chOff x="6205114" y="3654213"/>
            <a:chExt cx="2540739" cy="1986877"/>
          </a:xfrm>
        </p:grpSpPr>
        <p:grpSp>
          <p:nvGrpSpPr>
            <p:cNvPr id="289" name="Group 288"/>
            <p:cNvGrpSpPr/>
            <p:nvPr/>
          </p:nvGrpSpPr>
          <p:grpSpPr>
            <a:xfrm>
              <a:off x="6205114" y="3654213"/>
              <a:ext cx="2540739" cy="1986877"/>
              <a:chOff x="799546" y="1365663"/>
              <a:chExt cx="1553283" cy="1225504"/>
            </a:xfrm>
          </p:grpSpPr>
          <p:grpSp>
            <p:nvGrpSpPr>
              <p:cNvPr id="293" name="Group 292"/>
              <p:cNvGrpSpPr/>
              <p:nvPr/>
            </p:nvGrpSpPr>
            <p:grpSpPr>
              <a:xfrm>
                <a:off x="799546" y="1365663"/>
                <a:ext cx="1465859" cy="1225504"/>
                <a:chOff x="4369844" y="4569644"/>
                <a:chExt cx="1465859" cy="1225504"/>
              </a:xfrm>
            </p:grpSpPr>
            <p:sp>
              <p:nvSpPr>
                <p:cNvPr id="297" name="Rectangle 296"/>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98" name="TextBox 297"/>
                <p:cNvSpPr txBox="1"/>
                <p:nvPr/>
              </p:nvSpPr>
              <p:spPr>
                <a:xfrm>
                  <a:off x="4649572" y="4569644"/>
                  <a:ext cx="276038" cy="307777"/>
                </a:xfrm>
                <a:prstGeom prst="rect">
                  <a:avLst/>
                </a:prstGeom>
                <a:noFill/>
              </p:spPr>
              <p:txBody>
                <a:bodyPr wrap="none" rtlCol="0">
                  <a:spAutoFit/>
                </a:bodyPr>
                <a:lstStyle/>
                <a:p>
                  <a:r>
                    <a:rPr lang="en-US" sz="1400"/>
                    <a:t>1</a:t>
                  </a:r>
                </a:p>
              </p:txBody>
            </p:sp>
            <p:sp>
              <p:nvSpPr>
                <p:cNvPr id="299" name="TextBox 298"/>
                <p:cNvSpPr txBox="1"/>
                <p:nvPr/>
              </p:nvSpPr>
              <p:spPr>
                <a:xfrm>
                  <a:off x="4649572" y="4951263"/>
                  <a:ext cx="276038" cy="307777"/>
                </a:xfrm>
                <a:prstGeom prst="rect">
                  <a:avLst/>
                </a:prstGeom>
                <a:noFill/>
              </p:spPr>
              <p:txBody>
                <a:bodyPr wrap="none" rtlCol="0">
                  <a:spAutoFit/>
                </a:bodyPr>
                <a:lstStyle/>
                <a:p>
                  <a:r>
                    <a:rPr lang="en-US" sz="1400"/>
                    <a:t>1</a:t>
                  </a:r>
                </a:p>
              </p:txBody>
            </p:sp>
            <p:sp>
              <p:nvSpPr>
                <p:cNvPr id="300" name="TextBox 299"/>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294" name="TextBox 293"/>
              <p:cNvSpPr txBox="1"/>
              <p:nvPr/>
            </p:nvSpPr>
            <p:spPr>
              <a:xfrm>
                <a:off x="2022289" y="1369709"/>
                <a:ext cx="330540" cy="307777"/>
              </a:xfrm>
              <a:prstGeom prst="rect">
                <a:avLst/>
              </a:prstGeom>
              <a:noFill/>
            </p:spPr>
            <p:txBody>
              <a:bodyPr wrap="none" rtlCol="0">
                <a:spAutoFit/>
              </a:bodyPr>
              <a:lstStyle/>
              <a:p>
                <a:r>
                  <a:rPr lang="en-US" sz="1400"/>
                  <a:t>-1</a:t>
                </a:r>
              </a:p>
            </p:txBody>
          </p:sp>
          <p:sp>
            <p:nvSpPr>
              <p:cNvPr id="295" name="TextBox 294"/>
              <p:cNvSpPr txBox="1"/>
              <p:nvPr/>
            </p:nvSpPr>
            <p:spPr>
              <a:xfrm>
                <a:off x="2022289" y="1754976"/>
                <a:ext cx="330540" cy="307777"/>
              </a:xfrm>
              <a:prstGeom prst="rect">
                <a:avLst/>
              </a:prstGeom>
              <a:noFill/>
            </p:spPr>
            <p:txBody>
              <a:bodyPr wrap="none" rtlCol="0">
                <a:spAutoFit/>
              </a:bodyPr>
              <a:lstStyle/>
              <a:p>
                <a:r>
                  <a:rPr lang="en-US" sz="1400"/>
                  <a:t>-1</a:t>
                </a:r>
              </a:p>
            </p:txBody>
          </p:sp>
          <p:sp>
            <p:nvSpPr>
              <p:cNvPr id="296" name="TextBox 295"/>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290" name="TextBox 289"/>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291" name="TextBox 290"/>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292" name="TextBox 291"/>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301" name="Group 300"/>
          <p:cNvGrpSpPr/>
          <p:nvPr/>
        </p:nvGrpSpPr>
        <p:grpSpPr>
          <a:xfrm>
            <a:off x="470797" y="2289639"/>
            <a:ext cx="2037051" cy="1975412"/>
            <a:chOff x="6205114" y="3654213"/>
            <a:chExt cx="2540739" cy="1986877"/>
          </a:xfrm>
        </p:grpSpPr>
        <p:grpSp>
          <p:nvGrpSpPr>
            <p:cNvPr id="302" name="Group 301"/>
            <p:cNvGrpSpPr/>
            <p:nvPr/>
          </p:nvGrpSpPr>
          <p:grpSpPr>
            <a:xfrm>
              <a:off x="6205114" y="3654213"/>
              <a:ext cx="2540739" cy="1986877"/>
              <a:chOff x="799546" y="1365663"/>
              <a:chExt cx="1553283" cy="1225504"/>
            </a:xfrm>
          </p:grpSpPr>
          <p:grpSp>
            <p:nvGrpSpPr>
              <p:cNvPr id="306" name="Group 305"/>
              <p:cNvGrpSpPr/>
              <p:nvPr/>
            </p:nvGrpSpPr>
            <p:grpSpPr>
              <a:xfrm>
                <a:off x="799546" y="1365663"/>
                <a:ext cx="1465859" cy="1225504"/>
                <a:chOff x="4369844" y="4569644"/>
                <a:chExt cx="1465859" cy="1225504"/>
              </a:xfrm>
            </p:grpSpPr>
            <p:sp>
              <p:nvSpPr>
                <p:cNvPr id="310" name="Rectangle 309"/>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11" name="TextBox 310"/>
                <p:cNvSpPr txBox="1"/>
                <p:nvPr/>
              </p:nvSpPr>
              <p:spPr>
                <a:xfrm>
                  <a:off x="4649572" y="4569644"/>
                  <a:ext cx="276038" cy="307777"/>
                </a:xfrm>
                <a:prstGeom prst="rect">
                  <a:avLst/>
                </a:prstGeom>
                <a:noFill/>
              </p:spPr>
              <p:txBody>
                <a:bodyPr wrap="none" rtlCol="0">
                  <a:spAutoFit/>
                </a:bodyPr>
                <a:lstStyle/>
                <a:p>
                  <a:r>
                    <a:rPr lang="en-US" sz="1400"/>
                    <a:t>1</a:t>
                  </a:r>
                </a:p>
              </p:txBody>
            </p:sp>
            <p:sp>
              <p:nvSpPr>
                <p:cNvPr id="312" name="TextBox 311"/>
                <p:cNvSpPr txBox="1"/>
                <p:nvPr/>
              </p:nvSpPr>
              <p:spPr>
                <a:xfrm>
                  <a:off x="4649572" y="4951263"/>
                  <a:ext cx="276038" cy="307777"/>
                </a:xfrm>
                <a:prstGeom prst="rect">
                  <a:avLst/>
                </a:prstGeom>
                <a:noFill/>
              </p:spPr>
              <p:txBody>
                <a:bodyPr wrap="none" rtlCol="0">
                  <a:spAutoFit/>
                </a:bodyPr>
                <a:lstStyle/>
                <a:p>
                  <a:r>
                    <a:rPr lang="en-US" sz="1400"/>
                    <a:t>1</a:t>
                  </a:r>
                </a:p>
              </p:txBody>
            </p:sp>
            <p:sp>
              <p:nvSpPr>
                <p:cNvPr id="313" name="TextBox 312"/>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307" name="TextBox 306"/>
              <p:cNvSpPr txBox="1"/>
              <p:nvPr/>
            </p:nvSpPr>
            <p:spPr>
              <a:xfrm>
                <a:off x="2022289" y="1369709"/>
                <a:ext cx="330540" cy="307777"/>
              </a:xfrm>
              <a:prstGeom prst="rect">
                <a:avLst/>
              </a:prstGeom>
              <a:noFill/>
            </p:spPr>
            <p:txBody>
              <a:bodyPr wrap="none" rtlCol="0">
                <a:spAutoFit/>
              </a:bodyPr>
              <a:lstStyle/>
              <a:p>
                <a:r>
                  <a:rPr lang="en-US" sz="1400"/>
                  <a:t>-1</a:t>
                </a:r>
              </a:p>
            </p:txBody>
          </p:sp>
          <p:sp>
            <p:nvSpPr>
              <p:cNvPr id="308" name="TextBox 307"/>
              <p:cNvSpPr txBox="1"/>
              <p:nvPr/>
            </p:nvSpPr>
            <p:spPr>
              <a:xfrm>
                <a:off x="2022289" y="1754976"/>
                <a:ext cx="330540" cy="307777"/>
              </a:xfrm>
              <a:prstGeom prst="rect">
                <a:avLst/>
              </a:prstGeom>
              <a:noFill/>
            </p:spPr>
            <p:txBody>
              <a:bodyPr wrap="none" rtlCol="0">
                <a:spAutoFit/>
              </a:bodyPr>
              <a:lstStyle/>
              <a:p>
                <a:r>
                  <a:rPr lang="en-US" sz="1400"/>
                  <a:t>-1</a:t>
                </a:r>
              </a:p>
            </p:txBody>
          </p:sp>
          <p:sp>
            <p:nvSpPr>
              <p:cNvPr id="309" name="TextBox 308"/>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303" name="TextBox 302"/>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304" name="TextBox 303"/>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305" name="TextBox 304"/>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314" name="Group 313"/>
          <p:cNvGrpSpPr/>
          <p:nvPr/>
        </p:nvGrpSpPr>
        <p:grpSpPr>
          <a:xfrm>
            <a:off x="1111300" y="2296161"/>
            <a:ext cx="2037051" cy="1975412"/>
            <a:chOff x="6205114" y="3654213"/>
            <a:chExt cx="2540739" cy="1986877"/>
          </a:xfrm>
        </p:grpSpPr>
        <p:grpSp>
          <p:nvGrpSpPr>
            <p:cNvPr id="315" name="Group 314"/>
            <p:cNvGrpSpPr/>
            <p:nvPr/>
          </p:nvGrpSpPr>
          <p:grpSpPr>
            <a:xfrm>
              <a:off x="6205114" y="3654213"/>
              <a:ext cx="2540739" cy="1986877"/>
              <a:chOff x="799546" y="1365663"/>
              <a:chExt cx="1553283" cy="1225504"/>
            </a:xfrm>
          </p:grpSpPr>
          <p:grpSp>
            <p:nvGrpSpPr>
              <p:cNvPr id="319" name="Group 318"/>
              <p:cNvGrpSpPr/>
              <p:nvPr/>
            </p:nvGrpSpPr>
            <p:grpSpPr>
              <a:xfrm>
                <a:off x="799546" y="1365663"/>
                <a:ext cx="1465859" cy="1225504"/>
                <a:chOff x="4369844" y="4569644"/>
                <a:chExt cx="1465859" cy="1225504"/>
              </a:xfrm>
            </p:grpSpPr>
            <p:sp>
              <p:nvSpPr>
                <p:cNvPr id="323" name="Rectangle 322"/>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24" name="TextBox 323"/>
                <p:cNvSpPr txBox="1"/>
                <p:nvPr/>
              </p:nvSpPr>
              <p:spPr>
                <a:xfrm>
                  <a:off x="4649572" y="4569644"/>
                  <a:ext cx="276038" cy="307777"/>
                </a:xfrm>
                <a:prstGeom prst="rect">
                  <a:avLst/>
                </a:prstGeom>
                <a:noFill/>
              </p:spPr>
              <p:txBody>
                <a:bodyPr wrap="none" rtlCol="0">
                  <a:spAutoFit/>
                </a:bodyPr>
                <a:lstStyle/>
                <a:p>
                  <a:r>
                    <a:rPr lang="en-US" sz="1400"/>
                    <a:t>1</a:t>
                  </a:r>
                </a:p>
              </p:txBody>
            </p:sp>
            <p:sp>
              <p:nvSpPr>
                <p:cNvPr id="325" name="TextBox 324"/>
                <p:cNvSpPr txBox="1"/>
                <p:nvPr/>
              </p:nvSpPr>
              <p:spPr>
                <a:xfrm>
                  <a:off x="4649572" y="4951263"/>
                  <a:ext cx="276038" cy="307777"/>
                </a:xfrm>
                <a:prstGeom prst="rect">
                  <a:avLst/>
                </a:prstGeom>
                <a:noFill/>
              </p:spPr>
              <p:txBody>
                <a:bodyPr wrap="none" rtlCol="0">
                  <a:spAutoFit/>
                </a:bodyPr>
                <a:lstStyle/>
                <a:p>
                  <a:r>
                    <a:rPr lang="en-US" sz="1400"/>
                    <a:t>1</a:t>
                  </a:r>
                </a:p>
              </p:txBody>
            </p:sp>
            <p:sp>
              <p:nvSpPr>
                <p:cNvPr id="326" name="TextBox 325"/>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320" name="TextBox 319"/>
              <p:cNvSpPr txBox="1"/>
              <p:nvPr/>
            </p:nvSpPr>
            <p:spPr>
              <a:xfrm>
                <a:off x="2022289" y="1369709"/>
                <a:ext cx="330540" cy="307777"/>
              </a:xfrm>
              <a:prstGeom prst="rect">
                <a:avLst/>
              </a:prstGeom>
              <a:noFill/>
            </p:spPr>
            <p:txBody>
              <a:bodyPr wrap="none" rtlCol="0">
                <a:spAutoFit/>
              </a:bodyPr>
              <a:lstStyle/>
              <a:p>
                <a:r>
                  <a:rPr lang="en-US" sz="1400"/>
                  <a:t>-1</a:t>
                </a:r>
              </a:p>
            </p:txBody>
          </p:sp>
          <p:sp>
            <p:nvSpPr>
              <p:cNvPr id="321" name="TextBox 320"/>
              <p:cNvSpPr txBox="1"/>
              <p:nvPr/>
            </p:nvSpPr>
            <p:spPr>
              <a:xfrm>
                <a:off x="2022289" y="1754976"/>
                <a:ext cx="330540" cy="307777"/>
              </a:xfrm>
              <a:prstGeom prst="rect">
                <a:avLst/>
              </a:prstGeom>
              <a:noFill/>
            </p:spPr>
            <p:txBody>
              <a:bodyPr wrap="none" rtlCol="0">
                <a:spAutoFit/>
              </a:bodyPr>
              <a:lstStyle/>
              <a:p>
                <a:r>
                  <a:rPr lang="en-US" sz="1400"/>
                  <a:t>-1</a:t>
                </a:r>
              </a:p>
            </p:txBody>
          </p:sp>
          <p:sp>
            <p:nvSpPr>
              <p:cNvPr id="322" name="TextBox 321"/>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316" name="TextBox 315"/>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317" name="TextBox 316"/>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318" name="TextBox 317"/>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327" name="Group 326"/>
          <p:cNvGrpSpPr/>
          <p:nvPr/>
        </p:nvGrpSpPr>
        <p:grpSpPr>
          <a:xfrm>
            <a:off x="1746799" y="2292672"/>
            <a:ext cx="2037051" cy="1975412"/>
            <a:chOff x="6205114" y="3654213"/>
            <a:chExt cx="2540739" cy="1986877"/>
          </a:xfrm>
        </p:grpSpPr>
        <p:grpSp>
          <p:nvGrpSpPr>
            <p:cNvPr id="328" name="Group 327"/>
            <p:cNvGrpSpPr/>
            <p:nvPr/>
          </p:nvGrpSpPr>
          <p:grpSpPr>
            <a:xfrm>
              <a:off x="6205114" y="3654213"/>
              <a:ext cx="2540739" cy="1986877"/>
              <a:chOff x="799546" y="1365663"/>
              <a:chExt cx="1553283" cy="1225504"/>
            </a:xfrm>
          </p:grpSpPr>
          <p:grpSp>
            <p:nvGrpSpPr>
              <p:cNvPr id="332" name="Group 331"/>
              <p:cNvGrpSpPr/>
              <p:nvPr/>
            </p:nvGrpSpPr>
            <p:grpSpPr>
              <a:xfrm>
                <a:off x="799546" y="1365663"/>
                <a:ext cx="1465859" cy="1225504"/>
                <a:chOff x="4369844" y="4569644"/>
                <a:chExt cx="1465859" cy="1225504"/>
              </a:xfrm>
            </p:grpSpPr>
            <p:sp>
              <p:nvSpPr>
                <p:cNvPr id="336" name="Rectangle 335"/>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37" name="TextBox 336"/>
                <p:cNvSpPr txBox="1"/>
                <p:nvPr/>
              </p:nvSpPr>
              <p:spPr>
                <a:xfrm>
                  <a:off x="4649572" y="4569644"/>
                  <a:ext cx="276038" cy="307777"/>
                </a:xfrm>
                <a:prstGeom prst="rect">
                  <a:avLst/>
                </a:prstGeom>
                <a:noFill/>
              </p:spPr>
              <p:txBody>
                <a:bodyPr wrap="none" rtlCol="0">
                  <a:spAutoFit/>
                </a:bodyPr>
                <a:lstStyle/>
                <a:p>
                  <a:r>
                    <a:rPr lang="en-US" sz="1400"/>
                    <a:t>1</a:t>
                  </a:r>
                </a:p>
              </p:txBody>
            </p:sp>
            <p:sp>
              <p:nvSpPr>
                <p:cNvPr id="338" name="TextBox 337"/>
                <p:cNvSpPr txBox="1"/>
                <p:nvPr/>
              </p:nvSpPr>
              <p:spPr>
                <a:xfrm>
                  <a:off x="4649572" y="4951263"/>
                  <a:ext cx="276038" cy="307777"/>
                </a:xfrm>
                <a:prstGeom prst="rect">
                  <a:avLst/>
                </a:prstGeom>
                <a:noFill/>
              </p:spPr>
              <p:txBody>
                <a:bodyPr wrap="none" rtlCol="0">
                  <a:spAutoFit/>
                </a:bodyPr>
                <a:lstStyle/>
                <a:p>
                  <a:r>
                    <a:rPr lang="en-US" sz="1400"/>
                    <a:t>1</a:t>
                  </a:r>
                </a:p>
              </p:txBody>
            </p:sp>
            <p:sp>
              <p:nvSpPr>
                <p:cNvPr id="339" name="TextBox 338"/>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333" name="TextBox 332"/>
              <p:cNvSpPr txBox="1"/>
              <p:nvPr/>
            </p:nvSpPr>
            <p:spPr>
              <a:xfrm>
                <a:off x="2022289" y="1369709"/>
                <a:ext cx="330540" cy="307777"/>
              </a:xfrm>
              <a:prstGeom prst="rect">
                <a:avLst/>
              </a:prstGeom>
              <a:noFill/>
            </p:spPr>
            <p:txBody>
              <a:bodyPr wrap="none" rtlCol="0">
                <a:spAutoFit/>
              </a:bodyPr>
              <a:lstStyle/>
              <a:p>
                <a:r>
                  <a:rPr lang="en-US" sz="1400"/>
                  <a:t>-1</a:t>
                </a:r>
              </a:p>
            </p:txBody>
          </p:sp>
          <p:sp>
            <p:nvSpPr>
              <p:cNvPr id="334" name="TextBox 333"/>
              <p:cNvSpPr txBox="1"/>
              <p:nvPr/>
            </p:nvSpPr>
            <p:spPr>
              <a:xfrm>
                <a:off x="2022289" y="1754976"/>
                <a:ext cx="330540" cy="307777"/>
              </a:xfrm>
              <a:prstGeom prst="rect">
                <a:avLst/>
              </a:prstGeom>
              <a:noFill/>
            </p:spPr>
            <p:txBody>
              <a:bodyPr wrap="none" rtlCol="0">
                <a:spAutoFit/>
              </a:bodyPr>
              <a:lstStyle/>
              <a:p>
                <a:r>
                  <a:rPr lang="en-US" sz="1400"/>
                  <a:t>-1</a:t>
                </a:r>
              </a:p>
            </p:txBody>
          </p:sp>
          <p:sp>
            <p:nvSpPr>
              <p:cNvPr id="335" name="TextBox 334"/>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329" name="TextBox 328"/>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330" name="TextBox 329"/>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331" name="TextBox 330"/>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340" name="Group 339"/>
          <p:cNvGrpSpPr/>
          <p:nvPr/>
        </p:nvGrpSpPr>
        <p:grpSpPr>
          <a:xfrm>
            <a:off x="2385241" y="2289639"/>
            <a:ext cx="2037051" cy="1975412"/>
            <a:chOff x="6205114" y="3654213"/>
            <a:chExt cx="2540739" cy="1986877"/>
          </a:xfrm>
        </p:grpSpPr>
        <p:grpSp>
          <p:nvGrpSpPr>
            <p:cNvPr id="341" name="Group 340"/>
            <p:cNvGrpSpPr/>
            <p:nvPr/>
          </p:nvGrpSpPr>
          <p:grpSpPr>
            <a:xfrm>
              <a:off x="6205114" y="3654213"/>
              <a:ext cx="2540739" cy="1986877"/>
              <a:chOff x="799546" y="1365663"/>
              <a:chExt cx="1553283" cy="1225504"/>
            </a:xfrm>
          </p:grpSpPr>
          <p:grpSp>
            <p:nvGrpSpPr>
              <p:cNvPr id="345" name="Group 344"/>
              <p:cNvGrpSpPr/>
              <p:nvPr/>
            </p:nvGrpSpPr>
            <p:grpSpPr>
              <a:xfrm>
                <a:off x="799546" y="1365663"/>
                <a:ext cx="1465859" cy="1225504"/>
                <a:chOff x="4369844" y="4569644"/>
                <a:chExt cx="1465859" cy="1225504"/>
              </a:xfrm>
            </p:grpSpPr>
            <p:sp>
              <p:nvSpPr>
                <p:cNvPr id="349" name="Rectangle 348"/>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50" name="TextBox 349"/>
                <p:cNvSpPr txBox="1"/>
                <p:nvPr/>
              </p:nvSpPr>
              <p:spPr>
                <a:xfrm>
                  <a:off x="4649572" y="4569644"/>
                  <a:ext cx="276038" cy="307777"/>
                </a:xfrm>
                <a:prstGeom prst="rect">
                  <a:avLst/>
                </a:prstGeom>
                <a:noFill/>
              </p:spPr>
              <p:txBody>
                <a:bodyPr wrap="none" rtlCol="0">
                  <a:spAutoFit/>
                </a:bodyPr>
                <a:lstStyle/>
                <a:p>
                  <a:r>
                    <a:rPr lang="en-US" sz="1400"/>
                    <a:t>1</a:t>
                  </a:r>
                </a:p>
              </p:txBody>
            </p:sp>
            <p:sp>
              <p:nvSpPr>
                <p:cNvPr id="351" name="TextBox 350"/>
                <p:cNvSpPr txBox="1"/>
                <p:nvPr/>
              </p:nvSpPr>
              <p:spPr>
                <a:xfrm>
                  <a:off x="4649572" y="4951263"/>
                  <a:ext cx="276038" cy="307777"/>
                </a:xfrm>
                <a:prstGeom prst="rect">
                  <a:avLst/>
                </a:prstGeom>
                <a:noFill/>
              </p:spPr>
              <p:txBody>
                <a:bodyPr wrap="none" rtlCol="0">
                  <a:spAutoFit/>
                </a:bodyPr>
                <a:lstStyle/>
                <a:p>
                  <a:r>
                    <a:rPr lang="en-US" sz="1400"/>
                    <a:t>1</a:t>
                  </a:r>
                </a:p>
              </p:txBody>
            </p:sp>
            <p:sp>
              <p:nvSpPr>
                <p:cNvPr id="352" name="TextBox 351"/>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346" name="TextBox 345"/>
              <p:cNvSpPr txBox="1"/>
              <p:nvPr/>
            </p:nvSpPr>
            <p:spPr>
              <a:xfrm>
                <a:off x="2022289" y="1369709"/>
                <a:ext cx="330540" cy="307777"/>
              </a:xfrm>
              <a:prstGeom prst="rect">
                <a:avLst/>
              </a:prstGeom>
              <a:noFill/>
            </p:spPr>
            <p:txBody>
              <a:bodyPr wrap="none" rtlCol="0">
                <a:spAutoFit/>
              </a:bodyPr>
              <a:lstStyle/>
              <a:p>
                <a:r>
                  <a:rPr lang="en-US" sz="1400"/>
                  <a:t>-1</a:t>
                </a:r>
              </a:p>
            </p:txBody>
          </p:sp>
          <p:sp>
            <p:nvSpPr>
              <p:cNvPr id="347" name="TextBox 346"/>
              <p:cNvSpPr txBox="1"/>
              <p:nvPr/>
            </p:nvSpPr>
            <p:spPr>
              <a:xfrm>
                <a:off x="2022289" y="1754976"/>
                <a:ext cx="330540" cy="307777"/>
              </a:xfrm>
              <a:prstGeom prst="rect">
                <a:avLst/>
              </a:prstGeom>
              <a:noFill/>
            </p:spPr>
            <p:txBody>
              <a:bodyPr wrap="none" rtlCol="0">
                <a:spAutoFit/>
              </a:bodyPr>
              <a:lstStyle/>
              <a:p>
                <a:r>
                  <a:rPr lang="en-US" sz="1400"/>
                  <a:t>-1</a:t>
                </a:r>
              </a:p>
            </p:txBody>
          </p:sp>
          <p:sp>
            <p:nvSpPr>
              <p:cNvPr id="348" name="TextBox 347"/>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342" name="TextBox 341"/>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343" name="TextBox 342"/>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344" name="TextBox 343"/>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sp>
        <p:nvSpPr>
          <p:cNvPr id="6" name="TextBox 5">
            <a:extLst>
              <a:ext uri="{FF2B5EF4-FFF2-40B4-BE49-F238E27FC236}">
                <a16:creationId xmlns:a16="http://schemas.microsoft.com/office/drawing/2014/main" id="{2884AEB6-2224-2C49-B2C9-304AD605B707}"/>
              </a:ext>
            </a:extLst>
          </p:cNvPr>
          <p:cNvSpPr txBox="1"/>
          <p:nvPr/>
        </p:nvSpPr>
        <p:spPr>
          <a:xfrm>
            <a:off x="9310081" y="2552060"/>
            <a:ext cx="434734" cy="461665"/>
          </a:xfrm>
          <a:prstGeom prst="rect">
            <a:avLst/>
          </a:prstGeom>
          <a:noFill/>
        </p:spPr>
        <p:txBody>
          <a:bodyPr wrap="none" rtlCol="0">
            <a:spAutoFit/>
          </a:bodyPr>
          <a:lstStyle/>
          <a:p>
            <a:r>
              <a:rPr lang="en-US" sz="2400" dirty="0"/>
              <a:t>-5</a:t>
            </a:r>
          </a:p>
        </p:txBody>
      </p:sp>
      <p:sp>
        <p:nvSpPr>
          <p:cNvPr id="5" name="TextBox 4">
            <a:extLst>
              <a:ext uri="{FF2B5EF4-FFF2-40B4-BE49-F238E27FC236}">
                <a16:creationId xmlns:a16="http://schemas.microsoft.com/office/drawing/2014/main" id="{6DEE4715-34AE-A548-9273-9FCE2A56CC41}"/>
              </a:ext>
            </a:extLst>
          </p:cNvPr>
          <p:cNvSpPr txBox="1"/>
          <p:nvPr/>
        </p:nvSpPr>
        <p:spPr>
          <a:xfrm>
            <a:off x="9960167" y="2550881"/>
            <a:ext cx="434734" cy="461665"/>
          </a:xfrm>
          <a:prstGeom prst="rect">
            <a:avLst/>
          </a:prstGeom>
          <a:noFill/>
        </p:spPr>
        <p:txBody>
          <a:bodyPr wrap="none" rtlCol="0">
            <a:spAutoFit/>
          </a:bodyPr>
          <a:lstStyle/>
          <a:p>
            <a:r>
              <a:rPr lang="en-US" sz="2400" dirty="0"/>
              <a:t>-4</a:t>
            </a:r>
          </a:p>
        </p:txBody>
      </p:sp>
      <p:sp>
        <p:nvSpPr>
          <p:cNvPr id="9" name="TextBox 8">
            <a:extLst>
              <a:ext uri="{FF2B5EF4-FFF2-40B4-BE49-F238E27FC236}">
                <a16:creationId xmlns:a16="http://schemas.microsoft.com/office/drawing/2014/main" id="{CFD2F8BD-DA6E-4649-B44B-FB7A96C7B98A}"/>
              </a:ext>
            </a:extLst>
          </p:cNvPr>
          <p:cNvSpPr txBox="1"/>
          <p:nvPr/>
        </p:nvSpPr>
        <p:spPr>
          <a:xfrm>
            <a:off x="10610253" y="2553134"/>
            <a:ext cx="340158" cy="461665"/>
          </a:xfrm>
          <a:prstGeom prst="rect">
            <a:avLst/>
          </a:prstGeom>
          <a:noFill/>
        </p:spPr>
        <p:txBody>
          <a:bodyPr wrap="none" rtlCol="0">
            <a:spAutoFit/>
          </a:bodyPr>
          <a:lstStyle/>
          <a:p>
            <a:r>
              <a:rPr lang="en-US" sz="2400" dirty="0"/>
              <a:t>0</a:t>
            </a:r>
          </a:p>
        </p:txBody>
      </p:sp>
      <p:sp>
        <p:nvSpPr>
          <p:cNvPr id="10" name="TextBox 9">
            <a:extLst>
              <a:ext uri="{FF2B5EF4-FFF2-40B4-BE49-F238E27FC236}">
                <a16:creationId xmlns:a16="http://schemas.microsoft.com/office/drawing/2014/main" id="{AD5E92B6-D639-CC45-94D5-B8E8E9E32617}"/>
              </a:ext>
            </a:extLst>
          </p:cNvPr>
          <p:cNvSpPr txBox="1"/>
          <p:nvPr/>
        </p:nvSpPr>
        <p:spPr>
          <a:xfrm>
            <a:off x="11280135" y="2563105"/>
            <a:ext cx="340158" cy="461665"/>
          </a:xfrm>
          <a:prstGeom prst="rect">
            <a:avLst/>
          </a:prstGeom>
          <a:noFill/>
        </p:spPr>
        <p:txBody>
          <a:bodyPr wrap="none" rtlCol="0">
            <a:spAutoFit/>
          </a:bodyPr>
          <a:lstStyle/>
          <a:p>
            <a:r>
              <a:rPr lang="en-US" sz="2400" dirty="0"/>
              <a:t>8</a:t>
            </a:r>
          </a:p>
        </p:txBody>
      </p:sp>
      <p:sp>
        <p:nvSpPr>
          <p:cNvPr id="11" name="TextBox 10">
            <a:extLst>
              <a:ext uri="{FF2B5EF4-FFF2-40B4-BE49-F238E27FC236}">
                <a16:creationId xmlns:a16="http://schemas.microsoft.com/office/drawing/2014/main" id="{BDE8DC1E-8093-884C-B96D-6D17CE06847C}"/>
              </a:ext>
            </a:extLst>
          </p:cNvPr>
          <p:cNvSpPr txBox="1"/>
          <p:nvPr/>
        </p:nvSpPr>
        <p:spPr>
          <a:xfrm>
            <a:off x="9251572" y="3197214"/>
            <a:ext cx="590226" cy="461665"/>
          </a:xfrm>
          <a:prstGeom prst="rect">
            <a:avLst/>
          </a:prstGeom>
          <a:noFill/>
        </p:spPr>
        <p:txBody>
          <a:bodyPr wrap="none" rtlCol="0">
            <a:spAutoFit/>
          </a:bodyPr>
          <a:lstStyle/>
          <a:p>
            <a:r>
              <a:rPr lang="en-US" sz="2400" dirty="0"/>
              <a:t>-10</a:t>
            </a:r>
          </a:p>
        </p:txBody>
      </p:sp>
      <p:sp>
        <p:nvSpPr>
          <p:cNvPr id="12" name="TextBox 11">
            <a:extLst>
              <a:ext uri="{FF2B5EF4-FFF2-40B4-BE49-F238E27FC236}">
                <a16:creationId xmlns:a16="http://schemas.microsoft.com/office/drawing/2014/main" id="{2149A1F6-DD2D-5D47-A82E-3DCEDE65D1BC}"/>
              </a:ext>
            </a:extLst>
          </p:cNvPr>
          <p:cNvSpPr txBox="1"/>
          <p:nvPr/>
        </p:nvSpPr>
        <p:spPr>
          <a:xfrm>
            <a:off x="9936349" y="3200177"/>
            <a:ext cx="434734" cy="461665"/>
          </a:xfrm>
          <a:prstGeom prst="rect">
            <a:avLst/>
          </a:prstGeom>
          <a:noFill/>
        </p:spPr>
        <p:txBody>
          <a:bodyPr wrap="none" rtlCol="0">
            <a:spAutoFit/>
          </a:bodyPr>
          <a:lstStyle/>
          <a:p>
            <a:r>
              <a:rPr lang="en-US" sz="2400" dirty="0"/>
              <a:t>-2</a:t>
            </a:r>
          </a:p>
        </p:txBody>
      </p:sp>
      <p:sp>
        <p:nvSpPr>
          <p:cNvPr id="13" name="TextBox 12">
            <a:extLst>
              <a:ext uri="{FF2B5EF4-FFF2-40B4-BE49-F238E27FC236}">
                <a16:creationId xmlns:a16="http://schemas.microsoft.com/office/drawing/2014/main" id="{A9C44489-3F03-A54B-8914-F21C3796C5AA}"/>
              </a:ext>
            </a:extLst>
          </p:cNvPr>
          <p:cNvSpPr txBox="1"/>
          <p:nvPr/>
        </p:nvSpPr>
        <p:spPr>
          <a:xfrm>
            <a:off x="10610253" y="3197214"/>
            <a:ext cx="301686" cy="461665"/>
          </a:xfrm>
          <a:prstGeom prst="rect">
            <a:avLst/>
          </a:prstGeom>
          <a:noFill/>
        </p:spPr>
        <p:txBody>
          <a:bodyPr wrap="square" rtlCol="0">
            <a:spAutoFit/>
          </a:bodyPr>
          <a:lstStyle/>
          <a:p>
            <a:r>
              <a:rPr lang="en-US" sz="2400" dirty="0"/>
              <a:t>2</a:t>
            </a:r>
          </a:p>
        </p:txBody>
      </p:sp>
      <p:sp>
        <p:nvSpPr>
          <p:cNvPr id="14" name="TextBox 13">
            <a:extLst>
              <a:ext uri="{FF2B5EF4-FFF2-40B4-BE49-F238E27FC236}">
                <a16:creationId xmlns:a16="http://schemas.microsoft.com/office/drawing/2014/main" id="{C0246437-5FC7-1441-B0C9-035AD6D1BBFC}"/>
              </a:ext>
            </a:extLst>
          </p:cNvPr>
          <p:cNvSpPr txBox="1"/>
          <p:nvPr/>
        </p:nvSpPr>
        <p:spPr>
          <a:xfrm>
            <a:off x="11275094" y="3191985"/>
            <a:ext cx="340158" cy="461665"/>
          </a:xfrm>
          <a:prstGeom prst="rect">
            <a:avLst/>
          </a:prstGeom>
          <a:noFill/>
        </p:spPr>
        <p:txBody>
          <a:bodyPr wrap="none" rtlCol="0">
            <a:spAutoFit/>
          </a:bodyPr>
          <a:lstStyle/>
          <a:p>
            <a:r>
              <a:rPr lang="en-US" sz="2400" dirty="0"/>
              <a:t>3</a:t>
            </a:r>
          </a:p>
        </p:txBody>
      </p:sp>
      <p:grpSp>
        <p:nvGrpSpPr>
          <p:cNvPr id="123" name="Group 122">
            <a:extLst>
              <a:ext uri="{FF2B5EF4-FFF2-40B4-BE49-F238E27FC236}">
                <a16:creationId xmlns:a16="http://schemas.microsoft.com/office/drawing/2014/main" id="{75D06B47-7B7B-064D-B712-3E886ECE2FE4}"/>
              </a:ext>
            </a:extLst>
          </p:cNvPr>
          <p:cNvGrpSpPr/>
          <p:nvPr/>
        </p:nvGrpSpPr>
        <p:grpSpPr>
          <a:xfrm>
            <a:off x="505410" y="2931212"/>
            <a:ext cx="2037051" cy="1975412"/>
            <a:chOff x="6205114" y="3654213"/>
            <a:chExt cx="2540739" cy="1986877"/>
          </a:xfrm>
        </p:grpSpPr>
        <p:grpSp>
          <p:nvGrpSpPr>
            <p:cNvPr id="124" name="Group 123">
              <a:extLst>
                <a:ext uri="{FF2B5EF4-FFF2-40B4-BE49-F238E27FC236}">
                  <a16:creationId xmlns:a16="http://schemas.microsoft.com/office/drawing/2014/main" id="{888C7CEA-29B1-994C-9E19-1925C83084A7}"/>
                </a:ext>
              </a:extLst>
            </p:cNvPr>
            <p:cNvGrpSpPr/>
            <p:nvPr/>
          </p:nvGrpSpPr>
          <p:grpSpPr>
            <a:xfrm>
              <a:off x="6205114" y="3654213"/>
              <a:ext cx="2540739" cy="1986877"/>
              <a:chOff x="799546" y="1365663"/>
              <a:chExt cx="1553283" cy="1225504"/>
            </a:xfrm>
          </p:grpSpPr>
          <p:grpSp>
            <p:nvGrpSpPr>
              <p:cNvPr id="128" name="Group 127">
                <a:extLst>
                  <a:ext uri="{FF2B5EF4-FFF2-40B4-BE49-F238E27FC236}">
                    <a16:creationId xmlns:a16="http://schemas.microsoft.com/office/drawing/2014/main" id="{0A1CA276-0DB1-DC4B-804F-78CC5F4C0682}"/>
                  </a:ext>
                </a:extLst>
              </p:cNvPr>
              <p:cNvGrpSpPr/>
              <p:nvPr/>
            </p:nvGrpSpPr>
            <p:grpSpPr>
              <a:xfrm>
                <a:off x="799546" y="1365663"/>
                <a:ext cx="1465859" cy="1225504"/>
                <a:chOff x="4369844" y="4569644"/>
                <a:chExt cx="1465859" cy="1225504"/>
              </a:xfrm>
            </p:grpSpPr>
            <p:sp>
              <p:nvSpPr>
                <p:cNvPr id="132" name="Rectangle 131">
                  <a:extLst>
                    <a:ext uri="{FF2B5EF4-FFF2-40B4-BE49-F238E27FC236}">
                      <a16:creationId xmlns:a16="http://schemas.microsoft.com/office/drawing/2014/main" id="{6FB224E9-8DE3-2847-9241-D27BFA54DEB2}"/>
                    </a:ext>
                  </a:extLst>
                </p:cNvPr>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33" name="TextBox 132">
                  <a:extLst>
                    <a:ext uri="{FF2B5EF4-FFF2-40B4-BE49-F238E27FC236}">
                      <a16:creationId xmlns:a16="http://schemas.microsoft.com/office/drawing/2014/main" id="{7D4428C5-C454-AE40-A27C-606FA093AC15}"/>
                    </a:ext>
                  </a:extLst>
                </p:cNvPr>
                <p:cNvSpPr txBox="1"/>
                <p:nvPr/>
              </p:nvSpPr>
              <p:spPr>
                <a:xfrm>
                  <a:off x="4649572" y="4569644"/>
                  <a:ext cx="276038" cy="307777"/>
                </a:xfrm>
                <a:prstGeom prst="rect">
                  <a:avLst/>
                </a:prstGeom>
                <a:noFill/>
              </p:spPr>
              <p:txBody>
                <a:bodyPr wrap="none" rtlCol="0">
                  <a:spAutoFit/>
                </a:bodyPr>
                <a:lstStyle/>
                <a:p>
                  <a:r>
                    <a:rPr lang="en-US" sz="1400"/>
                    <a:t>1</a:t>
                  </a:r>
                </a:p>
              </p:txBody>
            </p:sp>
            <p:sp>
              <p:nvSpPr>
                <p:cNvPr id="134" name="TextBox 133">
                  <a:extLst>
                    <a:ext uri="{FF2B5EF4-FFF2-40B4-BE49-F238E27FC236}">
                      <a16:creationId xmlns:a16="http://schemas.microsoft.com/office/drawing/2014/main" id="{508F6A8B-0A4B-9847-AED3-0B142A67F8DA}"/>
                    </a:ext>
                  </a:extLst>
                </p:cNvPr>
                <p:cNvSpPr txBox="1"/>
                <p:nvPr/>
              </p:nvSpPr>
              <p:spPr>
                <a:xfrm>
                  <a:off x="4649572" y="4951263"/>
                  <a:ext cx="276038" cy="307777"/>
                </a:xfrm>
                <a:prstGeom prst="rect">
                  <a:avLst/>
                </a:prstGeom>
                <a:noFill/>
              </p:spPr>
              <p:txBody>
                <a:bodyPr wrap="none" rtlCol="0">
                  <a:spAutoFit/>
                </a:bodyPr>
                <a:lstStyle/>
                <a:p>
                  <a:r>
                    <a:rPr lang="en-US" sz="1400"/>
                    <a:t>1</a:t>
                  </a:r>
                </a:p>
              </p:txBody>
            </p:sp>
            <p:sp>
              <p:nvSpPr>
                <p:cNvPr id="135" name="TextBox 134">
                  <a:extLst>
                    <a:ext uri="{FF2B5EF4-FFF2-40B4-BE49-F238E27FC236}">
                      <a16:creationId xmlns:a16="http://schemas.microsoft.com/office/drawing/2014/main" id="{E124C720-7C81-2248-9EEA-0FC343651EA7}"/>
                    </a:ext>
                  </a:extLst>
                </p:cNvPr>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129" name="TextBox 128">
                <a:extLst>
                  <a:ext uri="{FF2B5EF4-FFF2-40B4-BE49-F238E27FC236}">
                    <a16:creationId xmlns:a16="http://schemas.microsoft.com/office/drawing/2014/main" id="{9C665DC0-C4CE-A743-B486-D1446FF531CA}"/>
                  </a:ext>
                </a:extLst>
              </p:cNvPr>
              <p:cNvSpPr txBox="1"/>
              <p:nvPr/>
            </p:nvSpPr>
            <p:spPr>
              <a:xfrm>
                <a:off x="2022289" y="1369709"/>
                <a:ext cx="330540" cy="307777"/>
              </a:xfrm>
              <a:prstGeom prst="rect">
                <a:avLst/>
              </a:prstGeom>
              <a:noFill/>
            </p:spPr>
            <p:txBody>
              <a:bodyPr wrap="none" rtlCol="0">
                <a:spAutoFit/>
              </a:bodyPr>
              <a:lstStyle/>
              <a:p>
                <a:r>
                  <a:rPr lang="en-US" sz="1400"/>
                  <a:t>-1</a:t>
                </a:r>
              </a:p>
            </p:txBody>
          </p:sp>
          <p:sp>
            <p:nvSpPr>
              <p:cNvPr id="130" name="TextBox 129">
                <a:extLst>
                  <a:ext uri="{FF2B5EF4-FFF2-40B4-BE49-F238E27FC236}">
                    <a16:creationId xmlns:a16="http://schemas.microsoft.com/office/drawing/2014/main" id="{490BAA60-B0C2-2849-A0CD-D8C5269A0F81}"/>
                  </a:ext>
                </a:extLst>
              </p:cNvPr>
              <p:cNvSpPr txBox="1"/>
              <p:nvPr/>
            </p:nvSpPr>
            <p:spPr>
              <a:xfrm>
                <a:off x="2022289" y="1754976"/>
                <a:ext cx="330540" cy="307777"/>
              </a:xfrm>
              <a:prstGeom prst="rect">
                <a:avLst/>
              </a:prstGeom>
              <a:noFill/>
            </p:spPr>
            <p:txBody>
              <a:bodyPr wrap="none" rtlCol="0">
                <a:spAutoFit/>
              </a:bodyPr>
              <a:lstStyle/>
              <a:p>
                <a:r>
                  <a:rPr lang="en-US" sz="1400"/>
                  <a:t>-1</a:t>
                </a:r>
              </a:p>
            </p:txBody>
          </p:sp>
          <p:sp>
            <p:nvSpPr>
              <p:cNvPr id="131" name="TextBox 130">
                <a:extLst>
                  <a:ext uri="{FF2B5EF4-FFF2-40B4-BE49-F238E27FC236}">
                    <a16:creationId xmlns:a16="http://schemas.microsoft.com/office/drawing/2014/main" id="{C4C5FC6D-92CF-D443-90DA-D95CC83AD3BD}"/>
                  </a:ext>
                </a:extLst>
              </p:cNvPr>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125" name="TextBox 124">
              <a:extLst>
                <a:ext uri="{FF2B5EF4-FFF2-40B4-BE49-F238E27FC236}">
                  <a16:creationId xmlns:a16="http://schemas.microsoft.com/office/drawing/2014/main" id="{130366C7-34C4-284A-BBDE-1B85F83D8C70}"/>
                </a:ext>
              </a:extLst>
            </p:cNvPr>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126" name="TextBox 125">
              <a:extLst>
                <a:ext uri="{FF2B5EF4-FFF2-40B4-BE49-F238E27FC236}">
                  <a16:creationId xmlns:a16="http://schemas.microsoft.com/office/drawing/2014/main" id="{9F6FD3AC-E5A6-B543-BAA8-664FB4267B78}"/>
                </a:ext>
              </a:extLst>
            </p:cNvPr>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127" name="TextBox 126">
              <a:extLst>
                <a:ext uri="{FF2B5EF4-FFF2-40B4-BE49-F238E27FC236}">
                  <a16:creationId xmlns:a16="http://schemas.microsoft.com/office/drawing/2014/main" id="{15F0AE39-DC63-8D41-9360-2A88E6CE50B1}"/>
                </a:ext>
              </a:extLst>
            </p:cNvPr>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136" name="Group 135">
            <a:extLst>
              <a:ext uri="{FF2B5EF4-FFF2-40B4-BE49-F238E27FC236}">
                <a16:creationId xmlns:a16="http://schemas.microsoft.com/office/drawing/2014/main" id="{6BB9E165-E6C6-F24E-9A26-E4AC31E4B8C3}"/>
              </a:ext>
            </a:extLst>
          </p:cNvPr>
          <p:cNvGrpSpPr/>
          <p:nvPr/>
        </p:nvGrpSpPr>
        <p:grpSpPr>
          <a:xfrm>
            <a:off x="1147174" y="2921802"/>
            <a:ext cx="2037051" cy="1975412"/>
            <a:chOff x="6205114" y="3654213"/>
            <a:chExt cx="2540739" cy="1986877"/>
          </a:xfrm>
        </p:grpSpPr>
        <p:grpSp>
          <p:nvGrpSpPr>
            <p:cNvPr id="137" name="Group 136">
              <a:extLst>
                <a:ext uri="{FF2B5EF4-FFF2-40B4-BE49-F238E27FC236}">
                  <a16:creationId xmlns:a16="http://schemas.microsoft.com/office/drawing/2014/main" id="{A6B7C373-88C6-5F45-9688-5DBCE113F5E7}"/>
                </a:ext>
              </a:extLst>
            </p:cNvPr>
            <p:cNvGrpSpPr/>
            <p:nvPr/>
          </p:nvGrpSpPr>
          <p:grpSpPr>
            <a:xfrm>
              <a:off x="6205114" y="3654213"/>
              <a:ext cx="2540739" cy="1986877"/>
              <a:chOff x="799546" y="1365663"/>
              <a:chExt cx="1553283" cy="1225504"/>
            </a:xfrm>
          </p:grpSpPr>
          <p:grpSp>
            <p:nvGrpSpPr>
              <p:cNvPr id="141" name="Group 140">
                <a:extLst>
                  <a:ext uri="{FF2B5EF4-FFF2-40B4-BE49-F238E27FC236}">
                    <a16:creationId xmlns:a16="http://schemas.microsoft.com/office/drawing/2014/main" id="{FF9BB757-2522-1D4C-BA8B-D7BD21529A57}"/>
                  </a:ext>
                </a:extLst>
              </p:cNvPr>
              <p:cNvGrpSpPr/>
              <p:nvPr/>
            </p:nvGrpSpPr>
            <p:grpSpPr>
              <a:xfrm>
                <a:off x="799546" y="1365663"/>
                <a:ext cx="1465859" cy="1225504"/>
                <a:chOff x="4369844" y="4569644"/>
                <a:chExt cx="1465859" cy="1225504"/>
              </a:xfrm>
            </p:grpSpPr>
            <p:sp>
              <p:nvSpPr>
                <p:cNvPr id="145" name="Rectangle 144">
                  <a:extLst>
                    <a:ext uri="{FF2B5EF4-FFF2-40B4-BE49-F238E27FC236}">
                      <a16:creationId xmlns:a16="http://schemas.microsoft.com/office/drawing/2014/main" id="{CF9AE0E7-F050-2D4C-916B-535BC5DBA28F}"/>
                    </a:ext>
                  </a:extLst>
                </p:cNvPr>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46" name="TextBox 145">
                  <a:extLst>
                    <a:ext uri="{FF2B5EF4-FFF2-40B4-BE49-F238E27FC236}">
                      <a16:creationId xmlns:a16="http://schemas.microsoft.com/office/drawing/2014/main" id="{A51E36AA-71B6-DB4C-8B13-19BE3E2E5640}"/>
                    </a:ext>
                  </a:extLst>
                </p:cNvPr>
                <p:cNvSpPr txBox="1"/>
                <p:nvPr/>
              </p:nvSpPr>
              <p:spPr>
                <a:xfrm>
                  <a:off x="4649572" y="4569644"/>
                  <a:ext cx="276038" cy="307777"/>
                </a:xfrm>
                <a:prstGeom prst="rect">
                  <a:avLst/>
                </a:prstGeom>
                <a:noFill/>
              </p:spPr>
              <p:txBody>
                <a:bodyPr wrap="none" rtlCol="0">
                  <a:spAutoFit/>
                </a:bodyPr>
                <a:lstStyle/>
                <a:p>
                  <a:r>
                    <a:rPr lang="en-US" sz="1400"/>
                    <a:t>1</a:t>
                  </a:r>
                </a:p>
              </p:txBody>
            </p:sp>
            <p:sp>
              <p:nvSpPr>
                <p:cNvPr id="147" name="TextBox 146">
                  <a:extLst>
                    <a:ext uri="{FF2B5EF4-FFF2-40B4-BE49-F238E27FC236}">
                      <a16:creationId xmlns:a16="http://schemas.microsoft.com/office/drawing/2014/main" id="{3368D39F-65C3-3F44-8989-504913D3473A}"/>
                    </a:ext>
                  </a:extLst>
                </p:cNvPr>
                <p:cNvSpPr txBox="1"/>
                <p:nvPr/>
              </p:nvSpPr>
              <p:spPr>
                <a:xfrm>
                  <a:off x="4649572" y="4951263"/>
                  <a:ext cx="276038" cy="307777"/>
                </a:xfrm>
                <a:prstGeom prst="rect">
                  <a:avLst/>
                </a:prstGeom>
                <a:noFill/>
              </p:spPr>
              <p:txBody>
                <a:bodyPr wrap="none" rtlCol="0">
                  <a:spAutoFit/>
                </a:bodyPr>
                <a:lstStyle/>
                <a:p>
                  <a:r>
                    <a:rPr lang="en-US" sz="1400"/>
                    <a:t>1</a:t>
                  </a:r>
                </a:p>
              </p:txBody>
            </p:sp>
            <p:sp>
              <p:nvSpPr>
                <p:cNvPr id="148" name="TextBox 147">
                  <a:extLst>
                    <a:ext uri="{FF2B5EF4-FFF2-40B4-BE49-F238E27FC236}">
                      <a16:creationId xmlns:a16="http://schemas.microsoft.com/office/drawing/2014/main" id="{4B96E018-B162-A544-9977-4FE2840190D2}"/>
                    </a:ext>
                  </a:extLst>
                </p:cNvPr>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142" name="TextBox 141">
                <a:extLst>
                  <a:ext uri="{FF2B5EF4-FFF2-40B4-BE49-F238E27FC236}">
                    <a16:creationId xmlns:a16="http://schemas.microsoft.com/office/drawing/2014/main" id="{9E38CCDF-F1EB-F742-867D-BAD83F237DC3}"/>
                  </a:ext>
                </a:extLst>
              </p:cNvPr>
              <p:cNvSpPr txBox="1"/>
              <p:nvPr/>
            </p:nvSpPr>
            <p:spPr>
              <a:xfrm>
                <a:off x="2022289" y="1369709"/>
                <a:ext cx="330540" cy="307777"/>
              </a:xfrm>
              <a:prstGeom prst="rect">
                <a:avLst/>
              </a:prstGeom>
              <a:noFill/>
            </p:spPr>
            <p:txBody>
              <a:bodyPr wrap="none" rtlCol="0">
                <a:spAutoFit/>
              </a:bodyPr>
              <a:lstStyle/>
              <a:p>
                <a:r>
                  <a:rPr lang="en-US" sz="1400"/>
                  <a:t>-1</a:t>
                </a:r>
              </a:p>
            </p:txBody>
          </p:sp>
          <p:sp>
            <p:nvSpPr>
              <p:cNvPr id="143" name="TextBox 142">
                <a:extLst>
                  <a:ext uri="{FF2B5EF4-FFF2-40B4-BE49-F238E27FC236}">
                    <a16:creationId xmlns:a16="http://schemas.microsoft.com/office/drawing/2014/main" id="{B1F64CB7-6818-5043-9B0F-CD104DAB288E}"/>
                  </a:ext>
                </a:extLst>
              </p:cNvPr>
              <p:cNvSpPr txBox="1"/>
              <p:nvPr/>
            </p:nvSpPr>
            <p:spPr>
              <a:xfrm>
                <a:off x="2022289" y="1754976"/>
                <a:ext cx="330540" cy="307777"/>
              </a:xfrm>
              <a:prstGeom prst="rect">
                <a:avLst/>
              </a:prstGeom>
              <a:noFill/>
            </p:spPr>
            <p:txBody>
              <a:bodyPr wrap="none" rtlCol="0">
                <a:spAutoFit/>
              </a:bodyPr>
              <a:lstStyle/>
              <a:p>
                <a:r>
                  <a:rPr lang="en-US" sz="1400"/>
                  <a:t>-1</a:t>
                </a:r>
              </a:p>
            </p:txBody>
          </p:sp>
          <p:sp>
            <p:nvSpPr>
              <p:cNvPr id="144" name="TextBox 143">
                <a:extLst>
                  <a:ext uri="{FF2B5EF4-FFF2-40B4-BE49-F238E27FC236}">
                    <a16:creationId xmlns:a16="http://schemas.microsoft.com/office/drawing/2014/main" id="{962AD7D1-CF2A-724A-8C0D-F4BA7FD4364F}"/>
                  </a:ext>
                </a:extLst>
              </p:cNvPr>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138" name="TextBox 137">
              <a:extLst>
                <a:ext uri="{FF2B5EF4-FFF2-40B4-BE49-F238E27FC236}">
                  <a16:creationId xmlns:a16="http://schemas.microsoft.com/office/drawing/2014/main" id="{2F2513C3-DD2E-9A4D-9319-03EDCCA83C76}"/>
                </a:ext>
              </a:extLst>
            </p:cNvPr>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139" name="TextBox 138">
              <a:extLst>
                <a:ext uri="{FF2B5EF4-FFF2-40B4-BE49-F238E27FC236}">
                  <a16:creationId xmlns:a16="http://schemas.microsoft.com/office/drawing/2014/main" id="{4BD984B0-EDF9-9943-9B96-2E1FF697A317}"/>
                </a:ext>
              </a:extLst>
            </p:cNvPr>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140" name="TextBox 139">
              <a:extLst>
                <a:ext uri="{FF2B5EF4-FFF2-40B4-BE49-F238E27FC236}">
                  <a16:creationId xmlns:a16="http://schemas.microsoft.com/office/drawing/2014/main" id="{2C15DEF2-312E-C645-8138-74908BF65DBD}"/>
                </a:ext>
              </a:extLst>
            </p:cNvPr>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149" name="Group 148">
            <a:extLst>
              <a:ext uri="{FF2B5EF4-FFF2-40B4-BE49-F238E27FC236}">
                <a16:creationId xmlns:a16="http://schemas.microsoft.com/office/drawing/2014/main" id="{E5B7EB2A-B8A6-364F-9804-D126F42FD60D}"/>
              </a:ext>
            </a:extLst>
          </p:cNvPr>
          <p:cNvGrpSpPr/>
          <p:nvPr/>
        </p:nvGrpSpPr>
        <p:grpSpPr>
          <a:xfrm>
            <a:off x="1782700" y="2933568"/>
            <a:ext cx="2037051" cy="1975412"/>
            <a:chOff x="6205114" y="3654213"/>
            <a:chExt cx="2540739" cy="1986877"/>
          </a:xfrm>
        </p:grpSpPr>
        <p:grpSp>
          <p:nvGrpSpPr>
            <p:cNvPr id="150" name="Group 149">
              <a:extLst>
                <a:ext uri="{FF2B5EF4-FFF2-40B4-BE49-F238E27FC236}">
                  <a16:creationId xmlns:a16="http://schemas.microsoft.com/office/drawing/2014/main" id="{D2A51278-58B7-2747-BC17-6B5785C46CC7}"/>
                </a:ext>
              </a:extLst>
            </p:cNvPr>
            <p:cNvGrpSpPr/>
            <p:nvPr/>
          </p:nvGrpSpPr>
          <p:grpSpPr>
            <a:xfrm>
              <a:off x="6205114" y="3654213"/>
              <a:ext cx="2540739" cy="1986877"/>
              <a:chOff x="799546" y="1365663"/>
              <a:chExt cx="1553283" cy="1225504"/>
            </a:xfrm>
          </p:grpSpPr>
          <p:grpSp>
            <p:nvGrpSpPr>
              <p:cNvPr id="154" name="Group 153">
                <a:extLst>
                  <a:ext uri="{FF2B5EF4-FFF2-40B4-BE49-F238E27FC236}">
                    <a16:creationId xmlns:a16="http://schemas.microsoft.com/office/drawing/2014/main" id="{C41DE083-EA2E-6B4B-B724-8323CE511491}"/>
                  </a:ext>
                </a:extLst>
              </p:cNvPr>
              <p:cNvGrpSpPr/>
              <p:nvPr/>
            </p:nvGrpSpPr>
            <p:grpSpPr>
              <a:xfrm>
                <a:off x="799546" y="1365663"/>
                <a:ext cx="1465859" cy="1225504"/>
                <a:chOff x="4369844" y="4569644"/>
                <a:chExt cx="1465859" cy="1225504"/>
              </a:xfrm>
            </p:grpSpPr>
            <p:sp>
              <p:nvSpPr>
                <p:cNvPr id="158" name="Rectangle 157">
                  <a:extLst>
                    <a:ext uri="{FF2B5EF4-FFF2-40B4-BE49-F238E27FC236}">
                      <a16:creationId xmlns:a16="http://schemas.microsoft.com/office/drawing/2014/main" id="{177F2639-AC89-F74C-8F1A-8E168F74B556}"/>
                    </a:ext>
                  </a:extLst>
                </p:cNvPr>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59" name="TextBox 158">
                  <a:extLst>
                    <a:ext uri="{FF2B5EF4-FFF2-40B4-BE49-F238E27FC236}">
                      <a16:creationId xmlns:a16="http://schemas.microsoft.com/office/drawing/2014/main" id="{BB47113F-97CC-0943-AD82-95239BC254D7}"/>
                    </a:ext>
                  </a:extLst>
                </p:cNvPr>
                <p:cNvSpPr txBox="1"/>
                <p:nvPr/>
              </p:nvSpPr>
              <p:spPr>
                <a:xfrm>
                  <a:off x="4649572" y="4569644"/>
                  <a:ext cx="276038" cy="307777"/>
                </a:xfrm>
                <a:prstGeom prst="rect">
                  <a:avLst/>
                </a:prstGeom>
                <a:noFill/>
              </p:spPr>
              <p:txBody>
                <a:bodyPr wrap="none" rtlCol="0">
                  <a:spAutoFit/>
                </a:bodyPr>
                <a:lstStyle/>
                <a:p>
                  <a:r>
                    <a:rPr lang="en-US" sz="1400"/>
                    <a:t>1</a:t>
                  </a:r>
                </a:p>
              </p:txBody>
            </p:sp>
            <p:sp>
              <p:nvSpPr>
                <p:cNvPr id="160" name="TextBox 159">
                  <a:extLst>
                    <a:ext uri="{FF2B5EF4-FFF2-40B4-BE49-F238E27FC236}">
                      <a16:creationId xmlns:a16="http://schemas.microsoft.com/office/drawing/2014/main" id="{8E2D5024-F3DF-3445-84E7-A8E245131B30}"/>
                    </a:ext>
                  </a:extLst>
                </p:cNvPr>
                <p:cNvSpPr txBox="1"/>
                <p:nvPr/>
              </p:nvSpPr>
              <p:spPr>
                <a:xfrm>
                  <a:off x="4649572" y="4951263"/>
                  <a:ext cx="276038" cy="307777"/>
                </a:xfrm>
                <a:prstGeom prst="rect">
                  <a:avLst/>
                </a:prstGeom>
                <a:noFill/>
              </p:spPr>
              <p:txBody>
                <a:bodyPr wrap="none" rtlCol="0">
                  <a:spAutoFit/>
                </a:bodyPr>
                <a:lstStyle/>
                <a:p>
                  <a:r>
                    <a:rPr lang="en-US" sz="1400"/>
                    <a:t>1</a:t>
                  </a:r>
                </a:p>
              </p:txBody>
            </p:sp>
            <p:sp>
              <p:nvSpPr>
                <p:cNvPr id="161" name="TextBox 160">
                  <a:extLst>
                    <a:ext uri="{FF2B5EF4-FFF2-40B4-BE49-F238E27FC236}">
                      <a16:creationId xmlns:a16="http://schemas.microsoft.com/office/drawing/2014/main" id="{B0534991-40CC-864A-83CB-E257AFA291BB}"/>
                    </a:ext>
                  </a:extLst>
                </p:cNvPr>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155" name="TextBox 154">
                <a:extLst>
                  <a:ext uri="{FF2B5EF4-FFF2-40B4-BE49-F238E27FC236}">
                    <a16:creationId xmlns:a16="http://schemas.microsoft.com/office/drawing/2014/main" id="{2F638449-BA59-F84D-A463-E8A7E22B7F96}"/>
                  </a:ext>
                </a:extLst>
              </p:cNvPr>
              <p:cNvSpPr txBox="1"/>
              <p:nvPr/>
            </p:nvSpPr>
            <p:spPr>
              <a:xfrm>
                <a:off x="2022289" y="1369709"/>
                <a:ext cx="330540" cy="307777"/>
              </a:xfrm>
              <a:prstGeom prst="rect">
                <a:avLst/>
              </a:prstGeom>
              <a:noFill/>
            </p:spPr>
            <p:txBody>
              <a:bodyPr wrap="none" rtlCol="0">
                <a:spAutoFit/>
              </a:bodyPr>
              <a:lstStyle/>
              <a:p>
                <a:r>
                  <a:rPr lang="en-US" sz="1400"/>
                  <a:t>-1</a:t>
                </a:r>
              </a:p>
            </p:txBody>
          </p:sp>
          <p:sp>
            <p:nvSpPr>
              <p:cNvPr id="156" name="TextBox 155">
                <a:extLst>
                  <a:ext uri="{FF2B5EF4-FFF2-40B4-BE49-F238E27FC236}">
                    <a16:creationId xmlns:a16="http://schemas.microsoft.com/office/drawing/2014/main" id="{1D3F0B7B-20D9-D04D-8251-F546F06E55A1}"/>
                  </a:ext>
                </a:extLst>
              </p:cNvPr>
              <p:cNvSpPr txBox="1"/>
              <p:nvPr/>
            </p:nvSpPr>
            <p:spPr>
              <a:xfrm>
                <a:off x="2022289" y="1754976"/>
                <a:ext cx="330540" cy="307777"/>
              </a:xfrm>
              <a:prstGeom prst="rect">
                <a:avLst/>
              </a:prstGeom>
              <a:noFill/>
            </p:spPr>
            <p:txBody>
              <a:bodyPr wrap="none" rtlCol="0">
                <a:spAutoFit/>
              </a:bodyPr>
              <a:lstStyle/>
              <a:p>
                <a:r>
                  <a:rPr lang="en-US" sz="1400"/>
                  <a:t>-1</a:t>
                </a:r>
              </a:p>
            </p:txBody>
          </p:sp>
          <p:sp>
            <p:nvSpPr>
              <p:cNvPr id="157" name="TextBox 156">
                <a:extLst>
                  <a:ext uri="{FF2B5EF4-FFF2-40B4-BE49-F238E27FC236}">
                    <a16:creationId xmlns:a16="http://schemas.microsoft.com/office/drawing/2014/main" id="{D212BCD2-B90B-5440-A837-5EC0EE699051}"/>
                  </a:ext>
                </a:extLst>
              </p:cNvPr>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151" name="TextBox 150">
              <a:extLst>
                <a:ext uri="{FF2B5EF4-FFF2-40B4-BE49-F238E27FC236}">
                  <a16:creationId xmlns:a16="http://schemas.microsoft.com/office/drawing/2014/main" id="{F9CD7F48-98FB-8045-9835-B70EDC4E23B5}"/>
                </a:ext>
              </a:extLst>
            </p:cNvPr>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152" name="TextBox 151">
              <a:extLst>
                <a:ext uri="{FF2B5EF4-FFF2-40B4-BE49-F238E27FC236}">
                  <a16:creationId xmlns:a16="http://schemas.microsoft.com/office/drawing/2014/main" id="{3E6387A0-B988-5B43-81D5-9DA97DA81E99}"/>
                </a:ext>
              </a:extLst>
            </p:cNvPr>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153" name="TextBox 152">
              <a:extLst>
                <a:ext uri="{FF2B5EF4-FFF2-40B4-BE49-F238E27FC236}">
                  <a16:creationId xmlns:a16="http://schemas.microsoft.com/office/drawing/2014/main" id="{97394955-C7AD-414A-AFFD-F6957393266B}"/>
                </a:ext>
              </a:extLst>
            </p:cNvPr>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162" name="Group 161">
            <a:extLst>
              <a:ext uri="{FF2B5EF4-FFF2-40B4-BE49-F238E27FC236}">
                <a16:creationId xmlns:a16="http://schemas.microsoft.com/office/drawing/2014/main" id="{BEDA048C-9CD9-4740-8024-C0AC0FCBD3E7}"/>
              </a:ext>
            </a:extLst>
          </p:cNvPr>
          <p:cNvGrpSpPr/>
          <p:nvPr/>
        </p:nvGrpSpPr>
        <p:grpSpPr>
          <a:xfrm>
            <a:off x="2416203" y="2909730"/>
            <a:ext cx="2037051" cy="1975412"/>
            <a:chOff x="6205114" y="3654213"/>
            <a:chExt cx="2540739" cy="1986877"/>
          </a:xfrm>
        </p:grpSpPr>
        <p:grpSp>
          <p:nvGrpSpPr>
            <p:cNvPr id="163" name="Group 162">
              <a:extLst>
                <a:ext uri="{FF2B5EF4-FFF2-40B4-BE49-F238E27FC236}">
                  <a16:creationId xmlns:a16="http://schemas.microsoft.com/office/drawing/2014/main" id="{07FC9811-74C7-CF47-807E-35AEB53D64F9}"/>
                </a:ext>
              </a:extLst>
            </p:cNvPr>
            <p:cNvGrpSpPr/>
            <p:nvPr/>
          </p:nvGrpSpPr>
          <p:grpSpPr>
            <a:xfrm>
              <a:off x="6205114" y="3654213"/>
              <a:ext cx="2540739" cy="1986877"/>
              <a:chOff x="799546" y="1365663"/>
              <a:chExt cx="1553283" cy="1225504"/>
            </a:xfrm>
          </p:grpSpPr>
          <p:grpSp>
            <p:nvGrpSpPr>
              <p:cNvPr id="167" name="Group 166">
                <a:extLst>
                  <a:ext uri="{FF2B5EF4-FFF2-40B4-BE49-F238E27FC236}">
                    <a16:creationId xmlns:a16="http://schemas.microsoft.com/office/drawing/2014/main" id="{D7BD5011-935C-B441-8F1B-CC28FE2EC1B5}"/>
                  </a:ext>
                </a:extLst>
              </p:cNvPr>
              <p:cNvGrpSpPr/>
              <p:nvPr/>
            </p:nvGrpSpPr>
            <p:grpSpPr>
              <a:xfrm>
                <a:off x="799546" y="1365663"/>
                <a:ext cx="1465859" cy="1225504"/>
                <a:chOff x="4369844" y="4569644"/>
                <a:chExt cx="1465859" cy="1225504"/>
              </a:xfrm>
            </p:grpSpPr>
            <p:sp>
              <p:nvSpPr>
                <p:cNvPr id="171" name="Rectangle 170">
                  <a:extLst>
                    <a:ext uri="{FF2B5EF4-FFF2-40B4-BE49-F238E27FC236}">
                      <a16:creationId xmlns:a16="http://schemas.microsoft.com/office/drawing/2014/main" id="{EC232661-C25F-6842-A38B-76D923AB835D}"/>
                    </a:ext>
                  </a:extLst>
                </p:cNvPr>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72" name="TextBox 171">
                  <a:extLst>
                    <a:ext uri="{FF2B5EF4-FFF2-40B4-BE49-F238E27FC236}">
                      <a16:creationId xmlns:a16="http://schemas.microsoft.com/office/drawing/2014/main" id="{939B326A-D6C5-D040-95C7-5C439967E06C}"/>
                    </a:ext>
                  </a:extLst>
                </p:cNvPr>
                <p:cNvSpPr txBox="1"/>
                <p:nvPr/>
              </p:nvSpPr>
              <p:spPr>
                <a:xfrm>
                  <a:off x="4649572" y="4569644"/>
                  <a:ext cx="276038" cy="307777"/>
                </a:xfrm>
                <a:prstGeom prst="rect">
                  <a:avLst/>
                </a:prstGeom>
                <a:noFill/>
              </p:spPr>
              <p:txBody>
                <a:bodyPr wrap="none" rtlCol="0">
                  <a:spAutoFit/>
                </a:bodyPr>
                <a:lstStyle/>
                <a:p>
                  <a:r>
                    <a:rPr lang="en-US" sz="1400"/>
                    <a:t>1</a:t>
                  </a:r>
                </a:p>
              </p:txBody>
            </p:sp>
            <p:sp>
              <p:nvSpPr>
                <p:cNvPr id="173" name="TextBox 172">
                  <a:extLst>
                    <a:ext uri="{FF2B5EF4-FFF2-40B4-BE49-F238E27FC236}">
                      <a16:creationId xmlns:a16="http://schemas.microsoft.com/office/drawing/2014/main" id="{E02E9044-61FC-0F44-9C78-FA0CD4008FC7}"/>
                    </a:ext>
                  </a:extLst>
                </p:cNvPr>
                <p:cNvSpPr txBox="1"/>
                <p:nvPr/>
              </p:nvSpPr>
              <p:spPr>
                <a:xfrm>
                  <a:off x="4649572" y="4951263"/>
                  <a:ext cx="276038" cy="307777"/>
                </a:xfrm>
                <a:prstGeom prst="rect">
                  <a:avLst/>
                </a:prstGeom>
                <a:noFill/>
              </p:spPr>
              <p:txBody>
                <a:bodyPr wrap="none" rtlCol="0">
                  <a:spAutoFit/>
                </a:bodyPr>
                <a:lstStyle/>
                <a:p>
                  <a:r>
                    <a:rPr lang="en-US" sz="1400"/>
                    <a:t>1</a:t>
                  </a:r>
                </a:p>
              </p:txBody>
            </p:sp>
            <p:sp>
              <p:nvSpPr>
                <p:cNvPr id="174" name="TextBox 173">
                  <a:extLst>
                    <a:ext uri="{FF2B5EF4-FFF2-40B4-BE49-F238E27FC236}">
                      <a16:creationId xmlns:a16="http://schemas.microsoft.com/office/drawing/2014/main" id="{9DD97287-3670-3C41-8466-7AD27E78625F}"/>
                    </a:ext>
                  </a:extLst>
                </p:cNvPr>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168" name="TextBox 167">
                <a:extLst>
                  <a:ext uri="{FF2B5EF4-FFF2-40B4-BE49-F238E27FC236}">
                    <a16:creationId xmlns:a16="http://schemas.microsoft.com/office/drawing/2014/main" id="{A352CD2B-9C3C-8445-A20F-1F5E00EA6157}"/>
                  </a:ext>
                </a:extLst>
              </p:cNvPr>
              <p:cNvSpPr txBox="1"/>
              <p:nvPr/>
            </p:nvSpPr>
            <p:spPr>
              <a:xfrm>
                <a:off x="2022289" y="1369709"/>
                <a:ext cx="330540" cy="307777"/>
              </a:xfrm>
              <a:prstGeom prst="rect">
                <a:avLst/>
              </a:prstGeom>
              <a:noFill/>
            </p:spPr>
            <p:txBody>
              <a:bodyPr wrap="none" rtlCol="0">
                <a:spAutoFit/>
              </a:bodyPr>
              <a:lstStyle/>
              <a:p>
                <a:r>
                  <a:rPr lang="en-US" sz="1400"/>
                  <a:t>-1</a:t>
                </a:r>
              </a:p>
            </p:txBody>
          </p:sp>
          <p:sp>
            <p:nvSpPr>
              <p:cNvPr id="169" name="TextBox 168">
                <a:extLst>
                  <a:ext uri="{FF2B5EF4-FFF2-40B4-BE49-F238E27FC236}">
                    <a16:creationId xmlns:a16="http://schemas.microsoft.com/office/drawing/2014/main" id="{DD8FD2E3-E80F-BA4C-9A20-81ED10204E99}"/>
                  </a:ext>
                </a:extLst>
              </p:cNvPr>
              <p:cNvSpPr txBox="1"/>
              <p:nvPr/>
            </p:nvSpPr>
            <p:spPr>
              <a:xfrm>
                <a:off x="2022289" y="1754976"/>
                <a:ext cx="330540" cy="307777"/>
              </a:xfrm>
              <a:prstGeom prst="rect">
                <a:avLst/>
              </a:prstGeom>
              <a:noFill/>
            </p:spPr>
            <p:txBody>
              <a:bodyPr wrap="none" rtlCol="0">
                <a:spAutoFit/>
              </a:bodyPr>
              <a:lstStyle/>
              <a:p>
                <a:r>
                  <a:rPr lang="en-US" sz="1400"/>
                  <a:t>-1</a:t>
                </a:r>
              </a:p>
            </p:txBody>
          </p:sp>
          <p:sp>
            <p:nvSpPr>
              <p:cNvPr id="170" name="TextBox 169">
                <a:extLst>
                  <a:ext uri="{FF2B5EF4-FFF2-40B4-BE49-F238E27FC236}">
                    <a16:creationId xmlns:a16="http://schemas.microsoft.com/office/drawing/2014/main" id="{D75025B5-27C7-F847-A2C3-B472D9AB3020}"/>
                  </a:ext>
                </a:extLst>
              </p:cNvPr>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164" name="TextBox 163">
              <a:extLst>
                <a:ext uri="{FF2B5EF4-FFF2-40B4-BE49-F238E27FC236}">
                  <a16:creationId xmlns:a16="http://schemas.microsoft.com/office/drawing/2014/main" id="{EB43FDB8-2FF7-8340-A468-DCD3AFA51AF8}"/>
                </a:ext>
              </a:extLst>
            </p:cNvPr>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165" name="TextBox 164">
              <a:extLst>
                <a:ext uri="{FF2B5EF4-FFF2-40B4-BE49-F238E27FC236}">
                  <a16:creationId xmlns:a16="http://schemas.microsoft.com/office/drawing/2014/main" id="{974EE833-6D18-D747-A426-46B9B62DD901}"/>
                </a:ext>
              </a:extLst>
            </p:cNvPr>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166" name="TextBox 165">
              <a:extLst>
                <a:ext uri="{FF2B5EF4-FFF2-40B4-BE49-F238E27FC236}">
                  <a16:creationId xmlns:a16="http://schemas.microsoft.com/office/drawing/2014/main" id="{A83380B4-CCE6-3A43-8CF7-D9F6EA18B230}"/>
                </a:ext>
              </a:extLst>
            </p:cNvPr>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175" name="Group 174">
            <a:extLst>
              <a:ext uri="{FF2B5EF4-FFF2-40B4-BE49-F238E27FC236}">
                <a16:creationId xmlns:a16="http://schemas.microsoft.com/office/drawing/2014/main" id="{D1EF8ABE-FBFA-B647-AF59-52B0CAD6706A}"/>
              </a:ext>
            </a:extLst>
          </p:cNvPr>
          <p:cNvGrpSpPr/>
          <p:nvPr/>
        </p:nvGrpSpPr>
        <p:grpSpPr>
          <a:xfrm>
            <a:off x="512186" y="3603121"/>
            <a:ext cx="2037051" cy="1975412"/>
            <a:chOff x="6205114" y="3654213"/>
            <a:chExt cx="2540739" cy="1986877"/>
          </a:xfrm>
        </p:grpSpPr>
        <p:grpSp>
          <p:nvGrpSpPr>
            <p:cNvPr id="176" name="Group 175">
              <a:extLst>
                <a:ext uri="{FF2B5EF4-FFF2-40B4-BE49-F238E27FC236}">
                  <a16:creationId xmlns:a16="http://schemas.microsoft.com/office/drawing/2014/main" id="{48AC7D11-8417-D045-943A-349AA5C35CCF}"/>
                </a:ext>
              </a:extLst>
            </p:cNvPr>
            <p:cNvGrpSpPr/>
            <p:nvPr/>
          </p:nvGrpSpPr>
          <p:grpSpPr>
            <a:xfrm>
              <a:off x="6205114" y="3654213"/>
              <a:ext cx="2540739" cy="1986877"/>
              <a:chOff x="799546" y="1365663"/>
              <a:chExt cx="1553283" cy="1225504"/>
            </a:xfrm>
          </p:grpSpPr>
          <p:grpSp>
            <p:nvGrpSpPr>
              <p:cNvPr id="180" name="Group 179">
                <a:extLst>
                  <a:ext uri="{FF2B5EF4-FFF2-40B4-BE49-F238E27FC236}">
                    <a16:creationId xmlns:a16="http://schemas.microsoft.com/office/drawing/2014/main" id="{4489FB02-FDE3-124B-943B-F7B1DC38226B}"/>
                  </a:ext>
                </a:extLst>
              </p:cNvPr>
              <p:cNvGrpSpPr/>
              <p:nvPr/>
            </p:nvGrpSpPr>
            <p:grpSpPr>
              <a:xfrm>
                <a:off x="799546" y="1365663"/>
                <a:ext cx="1465859" cy="1225504"/>
                <a:chOff x="4369844" y="4569644"/>
                <a:chExt cx="1465859" cy="1225504"/>
              </a:xfrm>
            </p:grpSpPr>
            <p:sp>
              <p:nvSpPr>
                <p:cNvPr id="184" name="Rectangle 183">
                  <a:extLst>
                    <a:ext uri="{FF2B5EF4-FFF2-40B4-BE49-F238E27FC236}">
                      <a16:creationId xmlns:a16="http://schemas.microsoft.com/office/drawing/2014/main" id="{33E742B3-DDA8-3E40-A6D7-0A52C9FE57A5}"/>
                    </a:ext>
                  </a:extLst>
                </p:cNvPr>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85" name="TextBox 184">
                  <a:extLst>
                    <a:ext uri="{FF2B5EF4-FFF2-40B4-BE49-F238E27FC236}">
                      <a16:creationId xmlns:a16="http://schemas.microsoft.com/office/drawing/2014/main" id="{98EB7175-B1ED-9447-9F45-1411F21191AE}"/>
                    </a:ext>
                  </a:extLst>
                </p:cNvPr>
                <p:cNvSpPr txBox="1"/>
                <p:nvPr/>
              </p:nvSpPr>
              <p:spPr>
                <a:xfrm>
                  <a:off x="4649572" y="4569644"/>
                  <a:ext cx="276038" cy="307777"/>
                </a:xfrm>
                <a:prstGeom prst="rect">
                  <a:avLst/>
                </a:prstGeom>
                <a:noFill/>
              </p:spPr>
              <p:txBody>
                <a:bodyPr wrap="none" rtlCol="0">
                  <a:spAutoFit/>
                </a:bodyPr>
                <a:lstStyle/>
                <a:p>
                  <a:r>
                    <a:rPr lang="en-US" sz="1400"/>
                    <a:t>1</a:t>
                  </a:r>
                </a:p>
              </p:txBody>
            </p:sp>
            <p:sp>
              <p:nvSpPr>
                <p:cNvPr id="186" name="TextBox 185">
                  <a:extLst>
                    <a:ext uri="{FF2B5EF4-FFF2-40B4-BE49-F238E27FC236}">
                      <a16:creationId xmlns:a16="http://schemas.microsoft.com/office/drawing/2014/main" id="{D3C701D5-E5EA-FF44-B6EF-47CAF94AEA3D}"/>
                    </a:ext>
                  </a:extLst>
                </p:cNvPr>
                <p:cNvSpPr txBox="1"/>
                <p:nvPr/>
              </p:nvSpPr>
              <p:spPr>
                <a:xfrm>
                  <a:off x="4649572" y="4951263"/>
                  <a:ext cx="276038" cy="307777"/>
                </a:xfrm>
                <a:prstGeom prst="rect">
                  <a:avLst/>
                </a:prstGeom>
                <a:noFill/>
              </p:spPr>
              <p:txBody>
                <a:bodyPr wrap="none" rtlCol="0">
                  <a:spAutoFit/>
                </a:bodyPr>
                <a:lstStyle/>
                <a:p>
                  <a:r>
                    <a:rPr lang="en-US" sz="1400"/>
                    <a:t>1</a:t>
                  </a:r>
                </a:p>
              </p:txBody>
            </p:sp>
            <p:sp>
              <p:nvSpPr>
                <p:cNvPr id="187" name="TextBox 186">
                  <a:extLst>
                    <a:ext uri="{FF2B5EF4-FFF2-40B4-BE49-F238E27FC236}">
                      <a16:creationId xmlns:a16="http://schemas.microsoft.com/office/drawing/2014/main" id="{4011C4AB-2526-6946-AC66-66BFB7C23FE2}"/>
                    </a:ext>
                  </a:extLst>
                </p:cNvPr>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181" name="TextBox 180">
                <a:extLst>
                  <a:ext uri="{FF2B5EF4-FFF2-40B4-BE49-F238E27FC236}">
                    <a16:creationId xmlns:a16="http://schemas.microsoft.com/office/drawing/2014/main" id="{8252DF14-5FDA-894D-91EC-476F3D06F6CE}"/>
                  </a:ext>
                </a:extLst>
              </p:cNvPr>
              <p:cNvSpPr txBox="1"/>
              <p:nvPr/>
            </p:nvSpPr>
            <p:spPr>
              <a:xfrm>
                <a:off x="2022289" y="1369709"/>
                <a:ext cx="330540" cy="307777"/>
              </a:xfrm>
              <a:prstGeom prst="rect">
                <a:avLst/>
              </a:prstGeom>
              <a:noFill/>
            </p:spPr>
            <p:txBody>
              <a:bodyPr wrap="none" rtlCol="0">
                <a:spAutoFit/>
              </a:bodyPr>
              <a:lstStyle/>
              <a:p>
                <a:r>
                  <a:rPr lang="en-US" sz="1400"/>
                  <a:t>-1</a:t>
                </a:r>
              </a:p>
            </p:txBody>
          </p:sp>
          <p:sp>
            <p:nvSpPr>
              <p:cNvPr id="182" name="TextBox 181">
                <a:extLst>
                  <a:ext uri="{FF2B5EF4-FFF2-40B4-BE49-F238E27FC236}">
                    <a16:creationId xmlns:a16="http://schemas.microsoft.com/office/drawing/2014/main" id="{94CF4347-0060-AE47-B897-7CA0C0649BBC}"/>
                  </a:ext>
                </a:extLst>
              </p:cNvPr>
              <p:cNvSpPr txBox="1"/>
              <p:nvPr/>
            </p:nvSpPr>
            <p:spPr>
              <a:xfrm>
                <a:off x="2022289" y="1754976"/>
                <a:ext cx="330540" cy="307777"/>
              </a:xfrm>
              <a:prstGeom prst="rect">
                <a:avLst/>
              </a:prstGeom>
              <a:noFill/>
            </p:spPr>
            <p:txBody>
              <a:bodyPr wrap="none" rtlCol="0">
                <a:spAutoFit/>
              </a:bodyPr>
              <a:lstStyle/>
              <a:p>
                <a:r>
                  <a:rPr lang="en-US" sz="1400"/>
                  <a:t>-1</a:t>
                </a:r>
              </a:p>
            </p:txBody>
          </p:sp>
          <p:sp>
            <p:nvSpPr>
              <p:cNvPr id="183" name="TextBox 182">
                <a:extLst>
                  <a:ext uri="{FF2B5EF4-FFF2-40B4-BE49-F238E27FC236}">
                    <a16:creationId xmlns:a16="http://schemas.microsoft.com/office/drawing/2014/main" id="{BECD7DBA-71CB-B243-A447-47DF75B23595}"/>
                  </a:ext>
                </a:extLst>
              </p:cNvPr>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177" name="TextBox 176">
              <a:extLst>
                <a:ext uri="{FF2B5EF4-FFF2-40B4-BE49-F238E27FC236}">
                  <a16:creationId xmlns:a16="http://schemas.microsoft.com/office/drawing/2014/main" id="{E3E2EB2D-D08E-EC46-88ED-3626B32E0D8A}"/>
                </a:ext>
              </a:extLst>
            </p:cNvPr>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178" name="TextBox 177">
              <a:extLst>
                <a:ext uri="{FF2B5EF4-FFF2-40B4-BE49-F238E27FC236}">
                  <a16:creationId xmlns:a16="http://schemas.microsoft.com/office/drawing/2014/main" id="{8C13AB96-8FC6-F14A-8A5B-C7586EF5CE9A}"/>
                </a:ext>
              </a:extLst>
            </p:cNvPr>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179" name="TextBox 178">
              <a:extLst>
                <a:ext uri="{FF2B5EF4-FFF2-40B4-BE49-F238E27FC236}">
                  <a16:creationId xmlns:a16="http://schemas.microsoft.com/office/drawing/2014/main" id="{B871AB0C-5527-8642-A508-6EF879E536A0}"/>
                </a:ext>
              </a:extLst>
            </p:cNvPr>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188" name="Group 187">
            <a:extLst>
              <a:ext uri="{FF2B5EF4-FFF2-40B4-BE49-F238E27FC236}">
                <a16:creationId xmlns:a16="http://schemas.microsoft.com/office/drawing/2014/main" id="{E57B34B7-CC2D-2D44-96E3-014B70CE42B9}"/>
              </a:ext>
            </a:extLst>
          </p:cNvPr>
          <p:cNvGrpSpPr/>
          <p:nvPr/>
        </p:nvGrpSpPr>
        <p:grpSpPr>
          <a:xfrm>
            <a:off x="1160274" y="3604866"/>
            <a:ext cx="2037051" cy="1975412"/>
            <a:chOff x="6205114" y="3654213"/>
            <a:chExt cx="2540739" cy="1986877"/>
          </a:xfrm>
        </p:grpSpPr>
        <p:grpSp>
          <p:nvGrpSpPr>
            <p:cNvPr id="189" name="Group 188">
              <a:extLst>
                <a:ext uri="{FF2B5EF4-FFF2-40B4-BE49-F238E27FC236}">
                  <a16:creationId xmlns:a16="http://schemas.microsoft.com/office/drawing/2014/main" id="{68B509DC-946C-C447-A10B-8F976CA5796C}"/>
                </a:ext>
              </a:extLst>
            </p:cNvPr>
            <p:cNvGrpSpPr/>
            <p:nvPr/>
          </p:nvGrpSpPr>
          <p:grpSpPr>
            <a:xfrm>
              <a:off x="6205114" y="3654213"/>
              <a:ext cx="2540739" cy="1986877"/>
              <a:chOff x="799546" y="1365663"/>
              <a:chExt cx="1553283" cy="1225504"/>
            </a:xfrm>
          </p:grpSpPr>
          <p:grpSp>
            <p:nvGrpSpPr>
              <p:cNvPr id="193" name="Group 192">
                <a:extLst>
                  <a:ext uri="{FF2B5EF4-FFF2-40B4-BE49-F238E27FC236}">
                    <a16:creationId xmlns:a16="http://schemas.microsoft.com/office/drawing/2014/main" id="{0E755C39-3DE3-3248-8314-80CB1613E835}"/>
                  </a:ext>
                </a:extLst>
              </p:cNvPr>
              <p:cNvGrpSpPr/>
              <p:nvPr/>
            </p:nvGrpSpPr>
            <p:grpSpPr>
              <a:xfrm>
                <a:off x="799546" y="1365663"/>
                <a:ext cx="1465859" cy="1225504"/>
                <a:chOff x="4369844" y="4569644"/>
                <a:chExt cx="1465859" cy="1225504"/>
              </a:xfrm>
            </p:grpSpPr>
            <p:sp>
              <p:nvSpPr>
                <p:cNvPr id="197" name="Rectangle 196">
                  <a:extLst>
                    <a:ext uri="{FF2B5EF4-FFF2-40B4-BE49-F238E27FC236}">
                      <a16:creationId xmlns:a16="http://schemas.microsoft.com/office/drawing/2014/main" id="{41B02145-CF20-3C43-B588-36C5A484AC44}"/>
                    </a:ext>
                  </a:extLst>
                </p:cNvPr>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98" name="TextBox 197">
                  <a:extLst>
                    <a:ext uri="{FF2B5EF4-FFF2-40B4-BE49-F238E27FC236}">
                      <a16:creationId xmlns:a16="http://schemas.microsoft.com/office/drawing/2014/main" id="{77E586D6-8A3D-1A4C-AA20-CED0459CA796}"/>
                    </a:ext>
                  </a:extLst>
                </p:cNvPr>
                <p:cNvSpPr txBox="1"/>
                <p:nvPr/>
              </p:nvSpPr>
              <p:spPr>
                <a:xfrm>
                  <a:off x="4649572" y="4569644"/>
                  <a:ext cx="276038" cy="307777"/>
                </a:xfrm>
                <a:prstGeom prst="rect">
                  <a:avLst/>
                </a:prstGeom>
                <a:noFill/>
              </p:spPr>
              <p:txBody>
                <a:bodyPr wrap="none" rtlCol="0">
                  <a:spAutoFit/>
                </a:bodyPr>
                <a:lstStyle/>
                <a:p>
                  <a:r>
                    <a:rPr lang="en-US" sz="1400"/>
                    <a:t>1</a:t>
                  </a:r>
                </a:p>
              </p:txBody>
            </p:sp>
            <p:sp>
              <p:nvSpPr>
                <p:cNvPr id="199" name="TextBox 198">
                  <a:extLst>
                    <a:ext uri="{FF2B5EF4-FFF2-40B4-BE49-F238E27FC236}">
                      <a16:creationId xmlns:a16="http://schemas.microsoft.com/office/drawing/2014/main" id="{9FCD3A0F-6E54-FC4E-8F16-894397A113C2}"/>
                    </a:ext>
                  </a:extLst>
                </p:cNvPr>
                <p:cNvSpPr txBox="1"/>
                <p:nvPr/>
              </p:nvSpPr>
              <p:spPr>
                <a:xfrm>
                  <a:off x="4649572" y="4951263"/>
                  <a:ext cx="276038" cy="307777"/>
                </a:xfrm>
                <a:prstGeom prst="rect">
                  <a:avLst/>
                </a:prstGeom>
                <a:noFill/>
              </p:spPr>
              <p:txBody>
                <a:bodyPr wrap="none" rtlCol="0">
                  <a:spAutoFit/>
                </a:bodyPr>
                <a:lstStyle/>
                <a:p>
                  <a:r>
                    <a:rPr lang="en-US" sz="1400"/>
                    <a:t>1</a:t>
                  </a:r>
                </a:p>
              </p:txBody>
            </p:sp>
            <p:sp>
              <p:nvSpPr>
                <p:cNvPr id="200" name="TextBox 199">
                  <a:extLst>
                    <a:ext uri="{FF2B5EF4-FFF2-40B4-BE49-F238E27FC236}">
                      <a16:creationId xmlns:a16="http://schemas.microsoft.com/office/drawing/2014/main" id="{A602A668-CAC2-8041-88BB-8A26D22C1EE8}"/>
                    </a:ext>
                  </a:extLst>
                </p:cNvPr>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194" name="TextBox 193">
                <a:extLst>
                  <a:ext uri="{FF2B5EF4-FFF2-40B4-BE49-F238E27FC236}">
                    <a16:creationId xmlns:a16="http://schemas.microsoft.com/office/drawing/2014/main" id="{FCD331BA-7C58-DA49-BC48-363BC2CA0956}"/>
                  </a:ext>
                </a:extLst>
              </p:cNvPr>
              <p:cNvSpPr txBox="1"/>
              <p:nvPr/>
            </p:nvSpPr>
            <p:spPr>
              <a:xfrm>
                <a:off x="2022289" y="1369709"/>
                <a:ext cx="330540" cy="307777"/>
              </a:xfrm>
              <a:prstGeom prst="rect">
                <a:avLst/>
              </a:prstGeom>
              <a:noFill/>
            </p:spPr>
            <p:txBody>
              <a:bodyPr wrap="none" rtlCol="0">
                <a:spAutoFit/>
              </a:bodyPr>
              <a:lstStyle/>
              <a:p>
                <a:r>
                  <a:rPr lang="en-US" sz="1400"/>
                  <a:t>-1</a:t>
                </a:r>
              </a:p>
            </p:txBody>
          </p:sp>
          <p:sp>
            <p:nvSpPr>
              <p:cNvPr id="195" name="TextBox 194">
                <a:extLst>
                  <a:ext uri="{FF2B5EF4-FFF2-40B4-BE49-F238E27FC236}">
                    <a16:creationId xmlns:a16="http://schemas.microsoft.com/office/drawing/2014/main" id="{D03E93AD-04E8-0B4D-8A33-A1CD11F9AD80}"/>
                  </a:ext>
                </a:extLst>
              </p:cNvPr>
              <p:cNvSpPr txBox="1"/>
              <p:nvPr/>
            </p:nvSpPr>
            <p:spPr>
              <a:xfrm>
                <a:off x="2022289" y="1754976"/>
                <a:ext cx="330540" cy="307777"/>
              </a:xfrm>
              <a:prstGeom prst="rect">
                <a:avLst/>
              </a:prstGeom>
              <a:noFill/>
            </p:spPr>
            <p:txBody>
              <a:bodyPr wrap="none" rtlCol="0">
                <a:spAutoFit/>
              </a:bodyPr>
              <a:lstStyle/>
              <a:p>
                <a:r>
                  <a:rPr lang="en-US" sz="1400"/>
                  <a:t>-1</a:t>
                </a:r>
              </a:p>
            </p:txBody>
          </p:sp>
          <p:sp>
            <p:nvSpPr>
              <p:cNvPr id="196" name="TextBox 195">
                <a:extLst>
                  <a:ext uri="{FF2B5EF4-FFF2-40B4-BE49-F238E27FC236}">
                    <a16:creationId xmlns:a16="http://schemas.microsoft.com/office/drawing/2014/main" id="{4931E560-D5D9-C64D-916A-58E41D4133BF}"/>
                  </a:ext>
                </a:extLst>
              </p:cNvPr>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190" name="TextBox 189">
              <a:extLst>
                <a:ext uri="{FF2B5EF4-FFF2-40B4-BE49-F238E27FC236}">
                  <a16:creationId xmlns:a16="http://schemas.microsoft.com/office/drawing/2014/main" id="{8615AFE7-3C8F-5B4D-8D72-0170A5CF11DD}"/>
                </a:ext>
              </a:extLst>
            </p:cNvPr>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191" name="TextBox 190">
              <a:extLst>
                <a:ext uri="{FF2B5EF4-FFF2-40B4-BE49-F238E27FC236}">
                  <a16:creationId xmlns:a16="http://schemas.microsoft.com/office/drawing/2014/main" id="{D6C1A60C-62DC-5D46-A05A-B18F27D4A57A}"/>
                </a:ext>
              </a:extLst>
            </p:cNvPr>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192" name="TextBox 191">
              <a:extLst>
                <a:ext uri="{FF2B5EF4-FFF2-40B4-BE49-F238E27FC236}">
                  <a16:creationId xmlns:a16="http://schemas.microsoft.com/office/drawing/2014/main" id="{9432905C-7127-C346-B7FE-90E5F2075497}"/>
                </a:ext>
              </a:extLst>
            </p:cNvPr>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201" name="Group 200">
            <a:extLst>
              <a:ext uri="{FF2B5EF4-FFF2-40B4-BE49-F238E27FC236}">
                <a16:creationId xmlns:a16="http://schemas.microsoft.com/office/drawing/2014/main" id="{4C37148D-1313-1C45-A258-9CC59B54EA86}"/>
              </a:ext>
            </a:extLst>
          </p:cNvPr>
          <p:cNvGrpSpPr/>
          <p:nvPr/>
        </p:nvGrpSpPr>
        <p:grpSpPr>
          <a:xfrm>
            <a:off x="1807072" y="3617712"/>
            <a:ext cx="2037051" cy="1975412"/>
            <a:chOff x="6205114" y="3654213"/>
            <a:chExt cx="2540739" cy="1986877"/>
          </a:xfrm>
        </p:grpSpPr>
        <p:grpSp>
          <p:nvGrpSpPr>
            <p:cNvPr id="202" name="Group 201">
              <a:extLst>
                <a:ext uri="{FF2B5EF4-FFF2-40B4-BE49-F238E27FC236}">
                  <a16:creationId xmlns:a16="http://schemas.microsoft.com/office/drawing/2014/main" id="{EA4E662D-68E9-AC47-992E-418918FCFFDF}"/>
                </a:ext>
              </a:extLst>
            </p:cNvPr>
            <p:cNvGrpSpPr/>
            <p:nvPr/>
          </p:nvGrpSpPr>
          <p:grpSpPr>
            <a:xfrm>
              <a:off x="6205114" y="3654213"/>
              <a:ext cx="2540739" cy="1986877"/>
              <a:chOff x="799546" y="1365663"/>
              <a:chExt cx="1553283" cy="1225504"/>
            </a:xfrm>
          </p:grpSpPr>
          <p:grpSp>
            <p:nvGrpSpPr>
              <p:cNvPr id="206" name="Group 205">
                <a:extLst>
                  <a:ext uri="{FF2B5EF4-FFF2-40B4-BE49-F238E27FC236}">
                    <a16:creationId xmlns:a16="http://schemas.microsoft.com/office/drawing/2014/main" id="{89563102-8F08-C54A-A17E-F3B02FA2B6C6}"/>
                  </a:ext>
                </a:extLst>
              </p:cNvPr>
              <p:cNvGrpSpPr/>
              <p:nvPr/>
            </p:nvGrpSpPr>
            <p:grpSpPr>
              <a:xfrm>
                <a:off x="799546" y="1365663"/>
                <a:ext cx="1465859" cy="1225504"/>
                <a:chOff x="4369844" y="4569644"/>
                <a:chExt cx="1465859" cy="1225504"/>
              </a:xfrm>
            </p:grpSpPr>
            <p:sp>
              <p:nvSpPr>
                <p:cNvPr id="210" name="Rectangle 209">
                  <a:extLst>
                    <a:ext uri="{FF2B5EF4-FFF2-40B4-BE49-F238E27FC236}">
                      <a16:creationId xmlns:a16="http://schemas.microsoft.com/office/drawing/2014/main" id="{9DA4A373-2905-7F41-9026-C9A9FA8D3D4A}"/>
                    </a:ext>
                  </a:extLst>
                </p:cNvPr>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11" name="TextBox 210">
                  <a:extLst>
                    <a:ext uri="{FF2B5EF4-FFF2-40B4-BE49-F238E27FC236}">
                      <a16:creationId xmlns:a16="http://schemas.microsoft.com/office/drawing/2014/main" id="{4FC7E1D4-FE83-DD44-805B-EEB1E5303720}"/>
                    </a:ext>
                  </a:extLst>
                </p:cNvPr>
                <p:cNvSpPr txBox="1"/>
                <p:nvPr/>
              </p:nvSpPr>
              <p:spPr>
                <a:xfrm>
                  <a:off x="4649572" y="4569644"/>
                  <a:ext cx="276038" cy="307777"/>
                </a:xfrm>
                <a:prstGeom prst="rect">
                  <a:avLst/>
                </a:prstGeom>
                <a:noFill/>
              </p:spPr>
              <p:txBody>
                <a:bodyPr wrap="none" rtlCol="0">
                  <a:spAutoFit/>
                </a:bodyPr>
                <a:lstStyle/>
                <a:p>
                  <a:r>
                    <a:rPr lang="en-US" sz="1400"/>
                    <a:t>1</a:t>
                  </a:r>
                </a:p>
              </p:txBody>
            </p:sp>
            <p:sp>
              <p:nvSpPr>
                <p:cNvPr id="212" name="TextBox 211">
                  <a:extLst>
                    <a:ext uri="{FF2B5EF4-FFF2-40B4-BE49-F238E27FC236}">
                      <a16:creationId xmlns:a16="http://schemas.microsoft.com/office/drawing/2014/main" id="{68D986C9-17A0-1D42-9251-8B51AEE11537}"/>
                    </a:ext>
                  </a:extLst>
                </p:cNvPr>
                <p:cNvSpPr txBox="1"/>
                <p:nvPr/>
              </p:nvSpPr>
              <p:spPr>
                <a:xfrm>
                  <a:off x="4649572" y="4951263"/>
                  <a:ext cx="276038" cy="307777"/>
                </a:xfrm>
                <a:prstGeom prst="rect">
                  <a:avLst/>
                </a:prstGeom>
                <a:noFill/>
              </p:spPr>
              <p:txBody>
                <a:bodyPr wrap="none" rtlCol="0">
                  <a:spAutoFit/>
                </a:bodyPr>
                <a:lstStyle/>
                <a:p>
                  <a:r>
                    <a:rPr lang="en-US" sz="1400"/>
                    <a:t>1</a:t>
                  </a:r>
                </a:p>
              </p:txBody>
            </p:sp>
            <p:sp>
              <p:nvSpPr>
                <p:cNvPr id="213" name="TextBox 212">
                  <a:extLst>
                    <a:ext uri="{FF2B5EF4-FFF2-40B4-BE49-F238E27FC236}">
                      <a16:creationId xmlns:a16="http://schemas.microsoft.com/office/drawing/2014/main" id="{4E0A09F3-18E9-2F4A-A2F3-5A5FD4FF5D0C}"/>
                    </a:ext>
                  </a:extLst>
                </p:cNvPr>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207" name="TextBox 206">
                <a:extLst>
                  <a:ext uri="{FF2B5EF4-FFF2-40B4-BE49-F238E27FC236}">
                    <a16:creationId xmlns:a16="http://schemas.microsoft.com/office/drawing/2014/main" id="{0D3909DD-4BB0-C34F-B284-9A5975EED67D}"/>
                  </a:ext>
                </a:extLst>
              </p:cNvPr>
              <p:cNvSpPr txBox="1"/>
              <p:nvPr/>
            </p:nvSpPr>
            <p:spPr>
              <a:xfrm>
                <a:off x="2022289" y="1369709"/>
                <a:ext cx="330540" cy="307777"/>
              </a:xfrm>
              <a:prstGeom prst="rect">
                <a:avLst/>
              </a:prstGeom>
              <a:noFill/>
            </p:spPr>
            <p:txBody>
              <a:bodyPr wrap="none" rtlCol="0">
                <a:spAutoFit/>
              </a:bodyPr>
              <a:lstStyle/>
              <a:p>
                <a:r>
                  <a:rPr lang="en-US" sz="1400"/>
                  <a:t>-1</a:t>
                </a:r>
              </a:p>
            </p:txBody>
          </p:sp>
          <p:sp>
            <p:nvSpPr>
              <p:cNvPr id="208" name="TextBox 207">
                <a:extLst>
                  <a:ext uri="{FF2B5EF4-FFF2-40B4-BE49-F238E27FC236}">
                    <a16:creationId xmlns:a16="http://schemas.microsoft.com/office/drawing/2014/main" id="{BEB1C6F8-D334-6146-AF79-BCF1D48D6B92}"/>
                  </a:ext>
                </a:extLst>
              </p:cNvPr>
              <p:cNvSpPr txBox="1"/>
              <p:nvPr/>
            </p:nvSpPr>
            <p:spPr>
              <a:xfrm>
                <a:off x="2022289" y="1754976"/>
                <a:ext cx="330540" cy="307777"/>
              </a:xfrm>
              <a:prstGeom prst="rect">
                <a:avLst/>
              </a:prstGeom>
              <a:noFill/>
            </p:spPr>
            <p:txBody>
              <a:bodyPr wrap="none" rtlCol="0">
                <a:spAutoFit/>
              </a:bodyPr>
              <a:lstStyle/>
              <a:p>
                <a:r>
                  <a:rPr lang="en-US" sz="1400"/>
                  <a:t>-1</a:t>
                </a:r>
              </a:p>
            </p:txBody>
          </p:sp>
          <p:sp>
            <p:nvSpPr>
              <p:cNvPr id="209" name="TextBox 208">
                <a:extLst>
                  <a:ext uri="{FF2B5EF4-FFF2-40B4-BE49-F238E27FC236}">
                    <a16:creationId xmlns:a16="http://schemas.microsoft.com/office/drawing/2014/main" id="{CB2EDAC2-A3C4-374C-AB40-9F9150ED62C6}"/>
                  </a:ext>
                </a:extLst>
              </p:cNvPr>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203" name="TextBox 202">
              <a:extLst>
                <a:ext uri="{FF2B5EF4-FFF2-40B4-BE49-F238E27FC236}">
                  <a16:creationId xmlns:a16="http://schemas.microsoft.com/office/drawing/2014/main" id="{63882566-BFE2-A94C-99C5-E7F62C23E7EC}"/>
                </a:ext>
              </a:extLst>
            </p:cNvPr>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204" name="TextBox 203">
              <a:extLst>
                <a:ext uri="{FF2B5EF4-FFF2-40B4-BE49-F238E27FC236}">
                  <a16:creationId xmlns:a16="http://schemas.microsoft.com/office/drawing/2014/main" id="{06731021-7F0A-DE40-AB38-3B395A4BFFAE}"/>
                </a:ext>
              </a:extLst>
            </p:cNvPr>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205" name="TextBox 204">
              <a:extLst>
                <a:ext uri="{FF2B5EF4-FFF2-40B4-BE49-F238E27FC236}">
                  <a16:creationId xmlns:a16="http://schemas.microsoft.com/office/drawing/2014/main" id="{8C46D96C-EBFD-8A4B-906A-066D0A1D7A74}"/>
                </a:ext>
              </a:extLst>
            </p:cNvPr>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grpSp>
        <p:nvGrpSpPr>
          <p:cNvPr id="214" name="Group 213">
            <a:extLst>
              <a:ext uri="{FF2B5EF4-FFF2-40B4-BE49-F238E27FC236}">
                <a16:creationId xmlns:a16="http://schemas.microsoft.com/office/drawing/2014/main" id="{CD334669-BBB4-4D4C-BAD8-F417BC7722C5}"/>
              </a:ext>
            </a:extLst>
          </p:cNvPr>
          <p:cNvGrpSpPr/>
          <p:nvPr/>
        </p:nvGrpSpPr>
        <p:grpSpPr>
          <a:xfrm>
            <a:off x="2453014" y="3617712"/>
            <a:ext cx="2037051" cy="1975412"/>
            <a:chOff x="6205114" y="3654213"/>
            <a:chExt cx="2540739" cy="1986877"/>
          </a:xfrm>
        </p:grpSpPr>
        <p:grpSp>
          <p:nvGrpSpPr>
            <p:cNvPr id="215" name="Group 214">
              <a:extLst>
                <a:ext uri="{FF2B5EF4-FFF2-40B4-BE49-F238E27FC236}">
                  <a16:creationId xmlns:a16="http://schemas.microsoft.com/office/drawing/2014/main" id="{6A5B6C19-A6F0-FC4A-8E5E-F7720C9966DC}"/>
                </a:ext>
              </a:extLst>
            </p:cNvPr>
            <p:cNvGrpSpPr/>
            <p:nvPr/>
          </p:nvGrpSpPr>
          <p:grpSpPr>
            <a:xfrm>
              <a:off x="6205114" y="3654213"/>
              <a:ext cx="2540739" cy="1986877"/>
              <a:chOff x="799546" y="1365663"/>
              <a:chExt cx="1553283" cy="1225504"/>
            </a:xfrm>
          </p:grpSpPr>
          <p:grpSp>
            <p:nvGrpSpPr>
              <p:cNvPr id="219" name="Group 218">
                <a:extLst>
                  <a:ext uri="{FF2B5EF4-FFF2-40B4-BE49-F238E27FC236}">
                    <a16:creationId xmlns:a16="http://schemas.microsoft.com/office/drawing/2014/main" id="{751CB63E-EBC8-5947-AF07-A00C73F20D05}"/>
                  </a:ext>
                </a:extLst>
              </p:cNvPr>
              <p:cNvGrpSpPr/>
              <p:nvPr/>
            </p:nvGrpSpPr>
            <p:grpSpPr>
              <a:xfrm>
                <a:off x="799546" y="1365663"/>
                <a:ext cx="1465859" cy="1225504"/>
                <a:chOff x="4369844" y="4569644"/>
                <a:chExt cx="1465859" cy="1225504"/>
              </a:xfrm>
            </p:grpSpPr>
            <p:sp>
              <p:nvSpPr>
                <p:cNvPr id="223" name="Rectangle 222">
                  <a:extLst>
                    <a:ext uri="{FF2B5EF4-FFF2-40B4-BE49-F238E27FC236}">
                      <a16:creationId xmlns:a16="http://schemas.microsoft.com/office/drawing/2014/main" id="{1DE01B6C-3080-1149-93D3-9FDFEB330DE6}"/>
                    </a:ext>
                  </a:extLst>
                </p:cNvPr>
                <p:cNvSpPr/>
                <p:nvPr/>
              </p:nvSpPr>
              <p:spPr>
                <a:xfrm>
                  <a:off x="4369844" y="4605865"/>
                  <a:ext cx="1465859" cy="1189283"/>
                </a:xfrm>
                <a:prstGeom prst="rect">
                  <a:avLst/>
                </a:prstGeom>
                <a:solidFill>
                  <a:schemeClr val="accent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24" name="TextBox 223">
                  <a:extLst>
                    <a:ext uri="{FF2B5EF4-FFF2-40B4-BE49-F238E27FC236}">
                      <a16:creationId xmlns:a16="http://schemas.microsoft.com/office/drawing/2014/main" id="{CD0BC796-09CE-E24C-8CB7-7DEEC3CE5D7A}"/>
                    </a:ext>
                  </a:extLst>
                </p:cNvPr>
                <p:cNvSpPr txBox="1"/>
                <p:nvPr/>
              </p:nvSpPr>
              <p:spPr>
                <a:xfrm>
                  <a:off x="4649572" y="4569644"/>
                  <a:ext cx="276038" cy="307777"/>
                </a:xfrm>
                <a:prstGeom prst="rect">
                  <a:avLst/>
                </a:prstGeom>
                <a:noFill/>
              </p:spPr>
              <p:txBody>
                <a:bodyPr wrap="none" rtlCol="0">
                  <a:spAutoFit/>
                </a:bodyPr>
                <a:lstStyle/>
                <a:p>
                  <a:r>
                    <a:rPr lang="en-US" sz="1400"/>
                    <a:t>1</a:t>
                  </a:r>
                </a:p>
              </p:txBody>
            </p:sp>
            <p:sp>
              <p:nvSpPr>
                <p:cNvPr id="225" name="TextBox 224">
                  <a:extLst>
                    <a:ext uri="{FF2B5EF4-FFF2-40B4-BE49-F238E27FC236}">
                      <a16:creationId xmlns:a16="http://schemas.microsoft.com/office/drawing/2014/main" id="{97B27A8D-7675-9C47-A306-05637D5543E8}"/>
                    </a:ext>
                  </a:extLst>
                </p:cNvPr>
                <p:cNvSpPr txBox="1"/>
                <p:nvPr/>
              </p:nvSpPr>
              <p:spPr>
                <a:xfrm>
                  <a:off x="4649572" y="4951263"/>
                  <a:ext cx="276038" cy="307777"/>
                </a:xfrm>
                <a:prstGeom prst="rect">
                  <a:avLst/>
                </a:prstGeom>
                <a:noFill/>
              </p:spPr>
              <p:txBody>
                <a:bodyPr wrap="none" rtlCol="0">
                  <a:spAutoFit/>
                </a:bodyPr>
                <a:lstStyle/>
                <a:p>
                  <a:r>
                    <a:rPr lang="en-US" sz="1400"/>
                    <a:t>1</a:t>
                  </a:r>
                </a:p>
              </p:txBody>
            </p:sp>
            <p:sp>
              <p:nvSpPr>
                <p:cNvPr id="226" name="TextBox 225">
                  <a:extLst>
                    <a:ext uri="{FF2B5EF4-FFF2-40B4-BE49-F238E27FC236}">
                      <a16:creationId xmlns:a16="http://schemas.microsoft.com/office/drawing/2014/main" id="{32B0B34C-249D-2F46-A36E-277A5787E11A}"/>
                    </a:ext>
                  </a:extLst>
                </p:cNvPr>
                <p:cNvSpPr txBox="1"/>
                <p:nvPr/>
              </p:nvSpPr>
              <p:spPr>
                <a:xfrm>
                  <a:off x="4649572" y="5373205"/>
                  <a:ext cx="276038" cy="307777"/>
                </a:xfrm>
                <a:prstGeom prst="rect">
                  <a:avLst/>
                </a:prstGeom>
                <a:noFill/>
              </p:spPr>
              <p:txBody>
                <a:bodyPr wrap="none" rtlCol="0">
                  <a:spAutoFit/>
                </a:bodyPr>
                <a:lstStyle/>
                <a:p>
                  <a:r>
                    <a:rPr lang="en-US" sz="1400"/>
                    <a:t>1</a:t>
                  </a:r>
                </a:p>
              </p:txBody>
            </p:sp>
          </p:grpSp>
          <p:sp>
            <p:nvSpPr>
              <p:cNvPr id="220" name="TextBox 219">
                <a:extLst>
                  <a:ext uri="{FF2B5EF4-FFF2-40B4-BE49-F238E27FC236}">
                    <a16:creationId xmlns:a16="http://schemas.microsoft.com/office/drawing/2014/main" id="{1C5B4F65-8709-344C-B422-28E8B2D7D814}"/>
                  </a:ext>
                </a:extLst>
              </p:cNvPr>
              <p:cNvSpPr txBox="1"/>
              <p:nvPr/>
            </p:nvSpPr>
            <p:spPr>
              <a:xfrm>
                <a:off x="2022289" y="1369709"/>
                <a:ext cx="330540" cy="307777"/>
              </a:xfrm>
              <a:prstGeom prst="rect">
                <a:avLst/>
              </a:prstGeom>
              <a:noFill/>
            </p:spPr>
            <p:txBody>
              <a:bodyPr wrap="none" rtlCol="0">
                <a:spAutoFit/>
              </a:bodyPr>
              <a:lstStyle/>
              <a:p>
                <a:r>
                  <a:rPr lang="en-US" sz="1400"/>
                  <a:t>-1</a:t>
                </a:r>
              </a:p>
            </p:txBody>
          </p:sp>
          <p:sp>
            <p:nvSpPr>
              <p:cNvPr id="221" name="TextBox 220">
                <a:extLst>
                  <a:ext uri="{FF2B5EF4-FFF2-40B4-BE49-F238E27FC236}">
                    <a16:creationId xmlns:a16="http://schemas.microsoft.com/office/drawing/2014/main" id="{B814AAFF-7FF2-D241-8225-ACE156001C5E}"/>
                  </a:ext>
                </a:extLst>
              </p:cNvPr>
              <p:cNvSpPr txBox="1"/>
              <p:nvPr/>
            </p:nvSpPr>
            <p:spPr>
              <a:xfrm>
                <a:off x="2022289" y="1754976"/>
                <a:ext cx="330540" cy="307777"/>
              </a:xfrm>
              <a:prstGeom prst="rect">
                <a:avLst/>
              </a:prstGeom>
              <a:noFill/>
            </p:spPr>
            <p:txBody>
              <a:bodyPr wrap="none" rtlCol="0">
                <a:spAutoFit/>
              </a:bodyPr>
              <a:lstStyle/>
              <a:p>
                <a:r>
                  <a:rPr lang="en-US" sz="1400"/>
                  <a:t>-1</a:t>
                </a:r>
              </a:p>
            </p:txBody>
          </p:sp>
          <p:sp>
            <p:nvSpPr>
              <p:cNvPr id="222" name="TextBox 221">
                <a:extLst>
                  <a:ext uri="{FF2B5EF4-FFF2-40B4-BE49-F238E27FC236}">
                    <a16:creationId xmlns:a16="http://schemas.microsoft.com/office/drawing/2014/main" id="{11B88D91-0777-8047-A438-C05E0ACFA300}"/>
                  </a:ext>
                </a:extLst>
              </p:cNvPr>
              <p:cNvSpPr txBox="1"/>
              <p:nvPr/>
            </p:nvSpPr>
            <p:spPr>
              <a:xfrm>
                <a:off x="2022289" y="2169224"/>
                <a:ext cx="330540" cy="307777"/>
              </a:xfrm>
              <a:prstGeom prst="rect">
                <a:avLst/>
              </a:prstGeom>
              <a:noFill/>
            </p:spPr>
            <p:txBody>
              <a:bodyPr wrap="none" rtlCol="0">
                <a:spAutoFit/>
              </a:bodyPr>
              <a:lstStyle/>
              <a:p>
                <a:r>
                  <a:rPr lang="en-US" sz="1400"/>
                  <a:t>-1</a:t>
                </a:r>
              </a:p>
            </p:txBody>
          </p:sp>
        </p:grpSp>
        <p:sp>
          <p:nvSpPr>
            <p:cNvPr id="216" name="TextBox 215">
              <a:extLst>
                <a:ext uri="{FF2B5EF4-FFF2-40B4-BE49-F238E27FC236}">
                  <a16:creationId xmlns:a16="http://schemas.microsoft.com/office/drawing/2014/main" id="{2E1B23DC-DA5E-6D43-8416-570AFBA7CB2A}"/>
                </a:ext>
              </a:extLst>
            </p:cNvPr>
            <p:cNvSpPr txBox="1"/>
            <p:nvPr/>
          </p:nvSpPr>
          <p:spPr>
            <a:xfrm>
              <a:off x="7475484" y="3665005"/>
              <a:ext cx="276038" cy="307777"/>
            </a:xfrm>
            <a:prstGeom prst="rect">
              <a:avLst/>
            </a:prstGeom>
            <a:noFill/>
          </p:spPr>
          <p:txBody>
            <a:bodyPr wrap="none" rtlCol="0">
              <a:spAutoFit/>
            </a:bodyPr>
            <a:lstStyle/>
            <a:p>
              <a:r>
                <a:rPr lang="en-US" sz="1400"/>
                <a:t>0</a:t>
              </a:r>
              <a:endParaRPr lang="en-US" sz="1400" dirty="0"/>
            </a:p>
          </p:txBody>
        </p:sp>
        <p:sp>
          <p:nvSpPr>
            <p:cNvPr id="217" name="TextBox 216">
              <a:extLst>
                <a:ext uri="{FF2B5EF4-FFF2-40B4-BE49-F238E27FC236}">
                  <a16:creationId xmlns:a16="http://schemas.microsoft.com/office/drawing/2014/main" id="{B13D5F64-D928-CF4B-9579-2AC7F1419E77}"/>
                </a:ext>
              </a:extLst>
            </p:cNvPr>
            <p:cNvSpPr txBox="1"/>
            <p:nvPr/>
          </p:nvSpPr>
          <p:spPr>
            <a:xfrm>
              <a:off x="7472086" y="4285396"/>
              <a:ext cx="276038" cy="307777"/>
            </a:xfrm>
            <a:prstGeom prst="rect">
              <a:avLst/>
            </a:prstGeom>
            <a:noFill/>
          </p:spPr>
          <p:txBody>
            <a:bodyPr wrap="none" rtlCol="0">
              <a:spAutoFit/>
            </a:bodyPr>
            <a:lstStyle/>
            <a:p>
              <a:r>
                <a:rPr lang="en-US" sz="1400"/>
                <a:t>0</a:t>
              </a:r>
              <a:endParaRPr lang="en-US" sz="1400" dirty="0"/>
            </a:p>
          </p:txBody>
        </p:sp>
        <p:sp>
          <p:nvSpPr>
            <p:cNvPr id="218" name="TextBox 217">
              <a:extLst>
                <a:ext uri="{FF2B5EF4-FFF2-40B4-BE49-F238E27FC236}">
                  <a16:creationId xmlns:a16="http://schemas.microsoft.com/office/drawing/2014/main" id="{6358BA24-D0F6-8345-BE15-4D3EFB9FDC6C}"/>
                </a:ext>
              </a:extLst>
            </p:cNvPr>
            <p:cNvSpPr txBox="1"/>
            <p:nvPr/>
          </p:nvSpPr>
          <p:spPr>
            <a:xfrm>
              <a:off x="7472086" y="4957005"/>
              <a:ext cx="276038" cy="307777"/>
            </a:xfrm>
            <a:prstGeom prst="rect">
              <a:avLst/>
            </a:prstGeom>
            <a:noFill/>
          </p:spPr>
          <p:txBody>
            <a:bodyPr wrap="none" rtlCol="0">
              <a:spAutoFit/>
            </a:bodyPr>
            <a:lstStyle/>
            <a:p>
              <a:r>
                <a:rPr lang="en-US" sz="1400"/>
                <a:t>0</a:t>
              </a:r>
              <a:endParaRPr lang="en-US" sz="1400" dirty="0"/>
            </a:p>
          </p:txBody>
        </p:sp>
      </p:grpSp>
      <p:sp>
        <p:nvSpPr>
          <p:cNvPr id="15" name="TextBox 14">
            <a:extLst>
              <a:ext uri="{FF2B5EF4-FFF2-40B4-BE49-F238E27FC236}">
                <a16:creationId xmlns:a16="http://schemas.microsoft.com/office/drawing/2014/main" id="{380A9D7E-DBEF-CC4A-AF93-85EF4DA7754D}"/>
              </a:ext>
            </a:extLst>
          </p:cNvPr>
          <p:cNvSpPr txBox="1"/>
          <p:nvPr/>
        </p:nvSpPr>
        <p:spPr>
          <a:xfrm>
            <a:off x="9362062" y="3821067"/>
            <a:ext cx="340158" cy="461665"/>
          </a:xfrm>
          <a:prstGeom prst="rect">
            <a:avLst/>
          </a:prstGeom>
          <a:noFill/>
        </p:spPr>
        <p:txBody>
          <a:bodyPr wrap="none" rtlCol="0">
            <a:spAutoFit/>
          </a:bodyPr>
          <a:lstStyle/>
          <a:p>
            <a:r>
              <a:rPr lang="en-US" sz="2400" dirty="0"/>
              <a:t>0</a:t>
            </a:r>
          </a:p>
        </p:txBody>
      </p:sp>
      <p:sp>
        <p:nvSpPr>
          <p:cNvPr id="17" name="TextBox 16">
            <a:extLst>
              <a:ext uri="{FF2B5EF4-FFF2-40B4-BE49-F238E27FC236}">
                <a16:creationId xmlns:a16="http://schemas.microsoft.com/office/drawing/2014/main" id="{404B1BC1-C506-FC42-8A7E-1E8283F6EF85}"/>
              </a:ext>
            </a:extLst>
          </p:cNvPr>
          <p:cNvSpPr txBox="1"/>
          <p:nvPr/>
        </p:nvSpPr>
        <p:spPr>
          <a:xfrm>
            <a:off x="9930253" y="3821067"/>
            <a:ext cx="434734" cy="461665"/>
          </a:xfrm>
          <a:prstGeom prst="rect">
            <a:avLst/>
          </a:prstGeom>
          <a:noFill/>
        </p:spPr>
        <p:txBody>
          <a:bodyPr wrap="none" rtlCol="0">
            <a:spAutoFit/>
          </a:bodyPr>
          <a:lstStyle/>
          <a:p>
            <a:r>
              <a:rPr lang="en-US" sz="2400" dirty="0"/>
              <a:t>-2</a:t>
            </a:r>
          </a:p>
        </p:txBody>
      </p:sp>
      <p:sp>
        <p:nvSpPr>
          <p:cNvPr id="18" name="TextBox 17">
            <a:extLst>
              <a:ext uri="{FF2B5EF4-FFF2-40B4-BE49-F238E27FC236}">
                <a16:creationId xmlns:a16="http://schemas.microsoft.com/office/drawing/2014/main" id="{ADA0DE2F-2DE4-A04C-AA79-7596A29A294E}"/>
              </a:ext>
            </a:extLst>
          </p:cNvPr>
          <p:cNvSpPr txBox="1"/>
          <p:nvPr/>
        </p:nvSpPr>
        <p:spPr>
          <a:xfrm>
            <a:off x="10594223" y="3822843"/>
            <a:ext cx="434734" cy="461665"/>
          </a:xfrm>
          <a:prstGeom prst="rect">
            <a:avLst/>
          </a:prstGeom>
          <a:noFill/>
        </p:spPr>
        <p:txBody>
          <a:bodyPr wrap="none" rtlCol="0">
            <a:spAutoFit/>
          </a:bodyPr>
          <a:lstStyle/>
          <a:p>
            <a:r>
              <a:rPr lang="en-US" sz="2400" dirty="0"/>
              <a:t>-4</a:t>
            </a:r>
          </a:p>
        </p:txBody>
      </p:sp>
      <p:sp>
        <p:nvSpPr>
          <p:cNvPr id="19" name="TextBox 18">
            <a:extLst>
              <a:ext uri="{FF2B5EF4-FFF2-40B4-BE49-F238E27FC236}">
                <a16:creationId xmlns:a16="http://schemas.microsoft.com/office/drawing/2014/main" id="{16EB326B-31D6-5146-9A77-43AE94DE36CD}"/>
              </a:ext>
            </a:extLst>
          </p:cNvPr>
          <p:cNvSpPr txBox="1"/>
          <p:nvPr/>
        </p:nvSpPr>
        <p:spPr>
          <a:xfrm>
            <a:off x="11258193" y="3847744"/>
            <a:ext cx="434734" cy="461665"/>
          </a:xfrm>
          <a:prstGeom prst="rect">
            <a:avLst/>
          </a:prstGeom>
          <a:noFill/>
        </p:spPr>
        <p:txBody>
          <a:bodyPr wrap="none" rtlCol="0">
            <a:spAutoFit/>
          </a:bodyPr>
          <a:lstStyle/>
          <a:p>
            <a:r>
              <a:rPr lang="en-US" sz="2400" dirty="0"/>
              <a:t>-7</a:t>
            </a:r>
          </a:p>
        </p:txBody>
      </p:sp>
      <p:sp>
        <p:nvSpPr>
          <p:cNvPr id="20" name="TextBox 19">
            <a:extLst>
              <a:ext uri="{FF2B5EF4-FFF2-40B4-BE49-F238E27FC236}">
                <a16:creationId xmlns:a16="http://schemas.microsoft.com/office/drawing/2014/main" id="{5935FE4A-E53E-9440-A2E0-0F1E5FF03DBE}"/>
              </a:ext>
            </a:extLst>
          </p:cNvPr>
          <p:cNvSpPr txBox="1"/>
          <p:nvPr/>
        </p:nvSpPr>
        <p:spPr>
          <a:xfrm>
            <a:off x="9309818" y="4455006"/>
            <a:ext cx="434734" cy="461665"/>
          </a:xfrm>
          <a:prstGeom prst="rect">
            <a:avLst/>
          </a:prstGeom>
          <a:noFill/>
        </p:spPr>
        <p:txBody>
          <a:bodyPr wrap="none" rtlCol="0">
            <a:spAutoFit/>
          </a:bodyPr>
          <a:lstStyle/>
          <a:p>
            <a:r>
              <a:rPr lang="en-US" sz="2400" dirty="0"/>
              <a:t>-3</a:t>
            </a:r>
          </a:p>
        </p:txBody>
      </p:sp>
      <p:sp>
        <p:nvSpPr>
          <p:cNvPr id="21" name="TextBox 20">
            <a:extLst>
              <a:ext uri="{FF2B5EF4-FFF2-40B4-BE49-F238E27FC236}">
                <a16:creationId xmlns:a16="http://schemas.microsoft.com/office/drawing/2014/main" id="{E9061F6C-B7AC-634E-964F-7BA9B42791A3}"/>
              </a:ext>
            </a:extLst>
          </p:cNvPr>
          <p:cNvSpPr txBox="1"/>
          <p:nvPr/>
        </p:nvSpPr>
        <p:spPr>
          <a:xfrm>
            <a:off x="9960167" y="4455006"/>
            <a:ext cx="434734" cy="461665"/>
          </a:xfrm>
          <a:prstGeom prst="rect">
            <a:avLst/>
          </a:prstGeom>
          <a:noFill/>
        </p:spPr>
        <p:txBody>
          <a:bodyPr wrap="none" rtlCol="0">
            <a:spAutoFit/>
          </a:bodyPr>
          <a:lstStyle/>
          <a:p>
            <a:r>
              <a:rPr lang="en-US" sz="2400" dirty="0"/>
              <a:t>-2</a:t>
            </a:r>
          </a:p>
        </p:txBody>
      </p:sp>
      <p:sp>
        <p:nvSpPr>
          <p:cNvPr id="23" name="TextBox 22">
            <a:extLst>
              <a:ext uri="{FF2B5EF4-FFF2-40B4-BE49-F238E27FC236}">
                <a16:creationId xmlns:a16="http://schemas.microsoft.com/office/drawing/2014/main" id="{8F4C601A-FE11-714F-9149-186C0B592003}"/>
              </a:ext>
            </a:extLst>
          </p:cNvPr>
          <p:cNvSpPr txBox="1"/>
          <p:nvPr/>
        </p:nvSpPr>
        <p:spPr>
          <a:xfrm>
            <a:off x="10574987" y="4455006"/>
            <a:ext cx="434734" cy="461665"/>
          </a:xfrm>
          <a:prstGeom prst="rect">
            <a:avLst/>
          </a:prstGeom>
          <a:noFill/>
        </p:spPr>
        <p:txBody>
          <a:bodyPr wrap="none" rtlCol="0">
            <a:spAutoFit/>
          </a:bodyPr>
          <a:lstStyle/>
          <a:p>
            <a:r>
              <a:rPr lang="en-US" sz="2400" dirty="0"/>
              <a:t>-3</a:t>
            </a:r>
          </a:p>
        </p:txBody>
      </p:sp>
      <p:sp>
        <p:nvSpPr>
          <p:cNvPr id="24" name="TextBox 23">
            <a:extLst>
              <a:ext uri="{FF2B5EF4-FFF2-40B4-BE49-F238E27FC236}">
                <a16:creationId xmlns:a16="http://schemas.microsoft.com/office/drawing/2014/main" id="{A02FB50D-6338-D74A-8663-96F2989D49D0}"/>
              </a:ext>
            </a:extLst>
          </p:cNvPr>
          <p:cNvSpPr txBox="1"/>
          <p:nvPr/>
        </p:nvSpPr>
        <p:spPr>
          <a:xfrm>
            <a:off x="11203924" y="4468591"/>
            <a:ext cx="590226" cy="461665"/>
          </a:xfrm>
          <a:prstGeom prst="rect">
            <a:avLst/>
          </a:prstGeom>
          <a:noFill/>
        </p:spPr>
        <p:txBody>
          <a:bodyPr wrap="none" rtlCol="0">
            <a:spAutoFit/>
          </a:bodyPr>
          <a:lstStyle/>
          <a:p>
            <a:r>
              <a:rPr lang="en-US" sz="2400" dirty="0"/>
              <a:t>-16</a:t>
            </a:r>
          </a:p>
        </p:txBody>
      </p:sp>
      <p:sp>
        <p:nvSpPr>
          <p:cNvPr id="25" name="TextBox 24">
            <a:extLst>
              <a:ext uri="{FF2B5EF4-FFF2-40B4-BE49-F238E27FC236}">
                <a16:creationId xmlns:a16="http://schemas.microsoft.com/office/drawing/2014/main" id="{5DBC1F37-4E9E-0D45-B9C2-0CF6DE8226F9}"/>
              </a:ext>
            </a:extLst>
          </p:cNvPr>
          <p:cNvSpPr txBox="1"/>
          <p:nvPr/>
        </p:nvSpPr>
        <p:spPr>
          <a:xfrm>
            <a:off x="1812802" y="5824667"/>
            <a:ext cx="849913" cy="461665"/>
          </a:xfrm>
          <a:prstGeom prst="rect">
            <a:avLst/>
          </a:prstGeom>
          <a:noFill/>
        </p:spPr>
        <p:txBody>
          <a:bodyPr wrap="none" rtlCol="0">
            <a:spAutoFit/>
          </a:bodyPr>
          <a:lstStyle/>
          <a:p>
            <a:r>
              <a:rPr lang="en-US" sz="2400" dirty="0"/>
              <a:t>Input</a:t>
            </a:r>
          </a:p>
        </p:txBody>
      </p:sp>
      <p:sp>
        <p:nvSpPr>
          <p:cNvPr id="275" name="TextBox 274">
            <a:extLst>
              <a:ext uri="{FF2B5EF4-FFF2-40B4-BE49-F238E27FC236}">
                <a16:creationId xmlns:a16="http://schemas.microsoft.com/office/drawing/2014/main" id="{FA9D9E7D-726E-C34E-BF67-54B8E8B4E752}"/>
              </a:ext>
            </a:extLst>
          </p:cNvPr>
          <p:cNvSpPr txBox="1"/>
          <p:nvPr/>
        </p:nvSpPr>
        <p:spPr>
          <a:xfrm>
            <a:off x="5893454" y="4667562"/>
            <a:ext cx="1884555" cy="461665"/>
          </a:xfrm>
          <a:prstGeom prst="rect">
            <a:avLst/>
          </a:prstGeom>
          <a:noFill/>
        </p:spPr>
        <p:txBody>
          <a:bodyPr wrap="none" rtlCol="0">
            <a:spAutoFit/>
          </a:bodyPr>
          <a:lstStyle/>
          <a:p>
            <a:r>
              <a:rPr lang="en-US" sz="2400" dirty="0"/>
              <a:t>Filter (Kernel)</a:t>
            </a:r>
          </a:p>
        </p:txBody>
      </p:sp>
      <p:sp>
        <p:nvSpPr>
          <p:cNvPr id="26" name="TextBox 25">
            <a:extLst>
              <a:ext uri="{FF2B5EF4-FFF2-40B4-BE49-F238E27FC236}">
                <a16:creationId xmlns:a16="http://schemas.microsoft.com/office/drawing/2014/main" id="{1A072F4F-B272-1242-94FB-96309C57EEE0}"/>
              </a:ext>
            </a:extLst>
          </p:cNvPr>
          <p:cNvSpPr txBox="1"/>
          <p:nvPr/>
        </p:nvSpPr>
        <p:spPr>
          <a:xfrm>
            <a:off x="9589512" y="5065401"/>
            <a:ext cx="1765035" cy="461665"/>
          </a:xfrm>
          <a:prstGeom prst="rect">
            <a:avLst/>
          </a:prstGeom>
          <a:noFill/>
        </p:spPr>
        <p:txBody>
          <a:bodyPr wrap="none" rtlCol="0">
            <a:spAutoFit/>
          </a:bodyPr>
          <a:lstStyle/>
          <a:p>
            <a:r>
              <a:rPr lang="en-US" sz="2400" dirty="0"/>
              <a:t>Feature map</a:t>
            </a:r>
          </a:p>
        </p:txBody>
      </p:sp>
      <p:sp>
        <p:nvSpPr>
          <p:cNvPr id="29" name="Title 28">
            <a:extLst>
              <a:ext uri="{FF2B5EF4-FFF2-40B4-BE49-F238E27FC236}">
                <a16:creationId xmlns:a16="http://schemas.microsoft.com/office/drawing/2014/main" id="{90C88AD6-ED02-9740-8103-60D0A51FD1B6}"/>
              </a:ext>
            </a:extLst>
          </p:cNvPr>
          <p:cNvSpPr>
            <a:spLocks noGrp="1"/>
          </p:cNvSpPr>
          <p:nvPr>
            <p:ph type="title"/>
          </p:nvPr>
        </p:nvSpPr>
        <p:spPr/>
        <p:txBody>
          <a:bodyPr/>
          <a:lstStyle/>
          <a:p>
            <a:r>
              <a:rPr lang="en-US" dirty="0"/>
              <a:t>Convolution Operation</a:t>
            </a:r>
          </a:p>
        </p:txBody>
      </p:sp>
      <p:sp>
        <p:nvSpPr>
          <p:cNvPr id="30" name="TextBox 29">
            <a:extLst>
              <a:ext uri="{FF2B5EF4-FFF2-40B4-BE49-F238E27FC236}">
                <a16:creationId xmlns:a16="http://schemas.microsoft.com/office/drawing/2014/main" id="{0F8E33D4-7114-2245-9447-C8462A531A39}"/>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1176465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7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nodeType="clickEffect">
                                  <p:stCondLst>
                                    <p:cond delay="0"/>
                                  </p:stCondLst>
                                  <p:childTnLst>
                                    <p:set>
                                      <p:cBhvr>
                                        <p:cTn id="42" dur="1" fill="hold">
                                          <p:stCondLst>
                                            <p:cond delay="0"/>
                                          </p:stCondLst>
                                        </p:cTn>
                                        <p:tgtEl>
                                          <p:spTgt spid="4"/>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4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nodeType="clickEffect">
                                  <p:stCondLst>
                                    <p:cond delay="0"/>
                                  </p:stCondLst>
                                  <p:childTnLst>
                                    <p:set>
                                      <p:cBhvr>
                                        <p:cTn id="54" dur="1" fill="hold">
                                          <p:stCondLst>
                                            <p:cond delay="0"/>
                                          </p:stCondLst>
                                        </p:cTn>
                                        <p:tgtEl>
                                          <p:spTgt spid="249"/>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6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9"/>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nodeType="clickEffect">
                                  <p:stCondLst>
                                    <p:cond delay="0"/>
                                  </p:stCondLst>
                                  <p:childTnLst>
                                    <p:set>
                                      <p:cBhvr>
                                        <p:cTn id="66" dur="1" fill="hold">
                                          <p:stCondLst>
                                            <p:cond delay="0"/>
                                          </p:stCondLst>
                                        </p:cTn>
                                        <p:tgtEl>
                                          <p:spTgt spid="262"/>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28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nodeType="clickEffect">
                                  <p:stCondLst>
                                    <p:cond delay="0"/>
                                  </p:stCondLst>
                                  <p:childTnLst>
                                    <p:set>
                                      <p:cBhvr>
                                        <p:cTn id="78" dur="1" fill="hold">
                                          <p:stCondLst>
                                            <p:cond delay="0"/>
                                          </p:stCondLst>
                                        </p:cTn>
                                        <p:tgtEl>
                                          <p:spTgt spid="288"/>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301"/>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11"/>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nodeType="clickEffect">
                                  <p:stCondLst>
                                    <p:cond delay="0"/>
                                  </p:stCondLst>
                                  <p:childTnLst>
                                    <p:set>
                                      <p:cBhvr>
                                        <p:cTn id="90" dur="1" fill="hold">
                                          <p:stCondLst>
                                            <p:cond delay="0"/>
                                          </p:stCondLst>
                                        </p:cTn>
                                        <p:tgtEl>
                                          <p:spTgt spid="301"/>
                                        </p:tgtEl>
                                        <p:attrNameLst>
                                          <p:attrName>style.visibility</p:attrName>
                                        </p:attrNameLst>
                                      </p:cBhvr>
                                      <p:to>
                                        <p:strVal val="hidden"/>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314"/>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1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nodeType="clickEffect">
                                  <p:stCondLst>
                                    <p:cond delay="0"/>
                                  </p:stCondLst>
                                  <p:childTnLst>
                                    <p:set>
                                      <p:cBhvr>
                                        <p:cTn id="102" dur="1" fill="hold">
                                          <p:stCondLst>
                                            <p:cond delay="0"/>
                                          </p:stCondLst>
                                        </p:cTn>
                                        <p:tgtEl>
                                          <p:spTgt spid="314"/>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nodeType="clickEffect">
                                  <p:stCondLst>
                                    <p:cond delay="0"/>
                                  </p:stCondLst>
                                  <p:childTnLst>
                                    <p:set>
                                      <p:cBhvr>
                                        <p:cTn id="106" dur="1" fill="hold">
                                          <p:stCondLst>
                                            <p:cond delay="0"/>
                                          </p:stCondLst>
                                        </p:cTn>
                                        <p:tgtEl>
                                          <p:spTgt spid="327"/>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13"/>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nodeType="clickEffect">
                                  <p:stCondLst>
                                    <p:cond delay="0"/>
                                  </p:stCondLst>
                                  <p:childTnLst>
                                    <p:set>
                                      <p:cBhvr>
                                        <p:cTn id="114" dur="1" fill="hold">
                                          <p:stCondLst>
                                            <p:cond delay="0"/>
                                          </p:stCondLst>
                                        </p:cTn>
                                        <p:tgtEl>
                                          <p:spTgt spid="327"/>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340"/>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grpId="0" nodeType="clickEffect">
                                  <p:stCondLst>
                                    <p:cond delay="0"/>
                                  </p:stCondLst>
                                  <p:childTnLst>
                                    <p:set>
                                      <p:cBhvr>
                                        <p:cTn id="122" dur="1" fill="hold">
                                          <p:stCondLst>
                                            <p:cond delay="0"/>
                                          </p:stCondLst>
                                        </p:cTn>
                                        <p:tgtEl>
                                          <p:spTgt spid="1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nodeType="clickEffect">
                                  <p:stCondLst>
                                    <p:cond delay="0"/>
                                  </p:stCondLst>
                                  <p:childTnLst>
                                    <p:set>
                                      <p:cBhvr>
                                        <p:cTn id="126" dur="1" fill="hold">
                                          <p:stCondLst>
                                            <p:cond delay="0"/>
                                          </p:stCondLst>
                                        </p:cTn>
                                        <p:tgtEl>
                                          <p:spTgt spid="340"/>
                                        </p:tgtEl>
                                        <p:attrNameLst>
                                          <p:attrName>style.visibility</p:attrName>
                                        </p:attrNameLst>
                                      </p:cBhvr>
                                      <p:to>
                                        <p:strVal val="hidden"/>
                                      </p:to>
                                    </p:set>
                                  </p:childTnLst>
                                </p:cTn>
                              </p:par>
                            </p:childTnLst>
                          </p:cTn>
                        </p:par>
                      </p:childTnLst>
                    </p:cTn>
                  </p:par>
                  <p:par>
                    <p:cTn id="127" fill="hold">
                      <p:stCondLst>
                        <p:cond delay="indefinite"/>
                      </p:stCondLst>
                      <p:childTnLst>
                        <p:par>
                          <p:cTn id="128" fill="hold">
                            <p:stCondLst>
                              <p:cond delay="0"/>
                            </p:stCondLst>
                            <p:childTnLst>
                              <p:par>
                                <p:cTn id="129" presetID="1" presetClass="entr" presetSubtype="0" fill="hold" nodeType="clickEffect">
                                  <p:stCondLst>
                                    <p:cond delay="0"/>
                                  </p:stCondLst>
                                  <p:childTnLst>
                                    <p:set>
                                      <p:cBhvr>
                                        <p:cTn id="130" dur="1" fill="hold">
                                          <p:stCondLst>
                                            <p:cond delay="0"/>
                                          </p:stCondLst>
                                        </p:cTn>
                                        <p:tgtEl>
                                          <p:spTgt spid="123"/>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presetID="1" presetClass="entr" presetSubtype="0" fill="hold" grpId="0" nodeType="clickEffect">
                                  <p:stCondLst>
                                    <p:cond delay="0"/>
                                  </p:stCondLst>
                                  <p:childTnLst>
                                    <p:set>
                                      <p:cBhvr>
                                        <p:cTn id="134" dur="1" fill="hold">
                                          <p:stCondLst>
                                            <p:cond delay="0"/>
                                          </p:stCondLst>
                                        </p:cTn>
                                        <p:tgtEl>
                                          <p:spTgt spid="15"/>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nodeType="clickEffect">
                                  <p:stCondLst>
                                    <p:cond delay="0"/>
                                  </p:stCondLst>
                                  <p:childTnLst>
                                    <p:set>
                                      <p:cBhvr>
                                        <p:cTn id="138" dur="1" fill="hold">
                                          <p:stCondLst>
                                            <p:cond delay="0"/>
                                          </p:stCondLst>
                                        </p:cTn>
                                        <p:tgtEl>
                                          <p:spTgt spid="123"/>
                                        </p:tgtEl>
                                        <p:attrNameLst>
                                          <p:attrName>style.visibility</p:attrName>
                                        </p:attrNameLst>
                                      </p:cBhvr>
                                      <p:to>
                                        <p:strVal val="hidden"/>
                                      </p:to>
                                    </p:set>
                                  </p:childTnLst>
                                </p:cTn>
                              </p:par>
                            </p:childTnLst>
                          </p:cTn>
                        </p:par>
                      </p:childTnLst>
                    </p:cTn>
                  </p:par>
                  <p:par>
                    <p:cTn id="139" fill="hold">
                      <p:stCondLst>
                        <p:cond delay="indefinite"/>
                      </p:stCondLst>
                      <p:childTnLst>
                        <p:par>
                          <p:cTn id="140" fill="hold">
                            <p:stCondLst>
                              <p:cond delay="0"/>
                            </p:stCondLst>
                            <p:childTnLst>
                              <p:par>
                                <p:cTn id="141" presetID="1" presetClass="entr" presetSubtype="0" fill="hold" nodeType="clickEffect">
                                  <p:stCondLst>
                                    <p:cond delay="0"/>
                                  </p:stCondLst>
                                  <p:childTnLst>
                                    <p:set>
                                      <p:cBhvr>
                                        <p:cTn id="142" dur="1" fill="hold">
                                          <p:stCondLst>
                                            <p:cond delay="0"/>
                                          </p:stCondLst>
                                        </p:cTn>
                                        <p:tgtEl>
                                          <p:spTgt spid="136"/>
                                        </p:tgtEl>
                                        <p:attrNameLst>
                                          <p:attrName>style.visibility</p:attrName>
                                        </p:attrNameLst>
                                      </p:cBhvr>
                                      <p:to>
                                        <p:strVal val="visible"/>
                                      </p:to>
                                    </p:set>
                                  </p:childTnLst>
                                </p:cTn>
                              </p:par>
                            </p:childTnLst>
                          </p:cTn>
                        </p:par>
                      </p:childTnLst>
                    </p:cTn>
                  </p:par>
                  <p:par>
                    <p:cTn id="143" fill="hold">
                      <p:stCondLst>
                        <p:cond delay="indefinite"/>
                      </p:stCondLst>
                      <p:childTnLst>
                        <p:par>
                          <p:cTn id="144" fill="hold">
                            <p:stCondLst>
                              <p:cond delay="0"/>
                            </p:stCondLst>
                            <p:childTnLst>
                              <p:par>
                                <p:cTn id="145" presetID="1" presetClass="entr" presetSubtype="0" fill="hold" grpId="0" nodeType="clickEffect">
                                  <p:stCondLst>
                                    <p:cond delay="0"/>
                                  </p:stCondLst>
                                  <p:childTnLst>
                                    <p:set>
                                      <p:cBhvr>
                                        <p:cTn id="146" dur="1" fill="hold">
                                          <p:stCondLst>
                                            <p:cond delay="0"/>
                                          </p:stCondLst>
                                        </p:cTn>
                                        <p:tgtEl>
                                          <p:spTgt spid="17"/>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nodeType="clickEffect">
                                  <p:stCondLst>
                                    <p:cond delay="0"/>
                                  </p:stCondLst>
                                  <p:childTnLst>
                                    <p:set>
                                      <p:cBhvr>
                                        <p:cTn id="150" dur="1" fill="hold">
                                          <p:stCondLst>
                                            <p:cond delay="0"/>
                                          </p:stCondLst>
                                        </p:cTn>
                                        <p:tgtEl>
                                          <p:spTgt spid="136"/>
                                        </p:tgtEl>
                                        <p:attrNameLst>
                                          <p:attrName>style.visibility</p:attrName>
                                        </p:attrNameLst>
                                      </p:cBhvr>
                                      <p:to>
                                        <p:strVal val="hidden"/>
                                      </p:to>
                                    </p:set>
                                  </p:childTnLst>
                                </p:cTn>
                              </p:par>
                            </p:childTnLst>
                          </p:cTn>
                        </p:par>
                      </p:childTnLst>
                    </p:cTn>
                  </p:par>
                  <p:par>
                    <p:cTn id="151" fill="hold">
                      <p:stCondLst>
                        <p:cond delay="indefinite"/>
                      </p:stCondLst>
                      <p:childTnLst>
                        <p:par>
                          <p:cTn id="152" fill="hold">
                            <p:stCondLst>
                              <p:cond delay="0"/>
                            </p:stCondLst>
                            <p:childTnLst>
                              <p:par>
                                <p:cTn id="153" presetID="1" presetClass="entr" presetSubtype="0" fill="hold" nodeType="clickEffect">
                                  <p:stCondLst>
                                    <p:cond delay="0"/>
                                  </p:stCondLst>
                                  <p:childTnLst>
                                    <p:set>
                                      <p:cBhvr>
                                        <p:cTn id="154" dur="1" fill="hold">
                                          <p:stCondLst>
                                            <p:cond delay="0"/>
                                          </p:stCondLst>
                                        </p:cTn>
                                        <p:tgtEl>
                                          <p:spTgt spid="149"/>
                                        </p:tgtEl>
                                        <p:attrNameLst>
                                          <p:attrName>style.visibility</p:attrName>
                                        </p:attrNameLst>
                                      </p:cBhvr>
                                      <p:to>
                                        <p:strVal val="visible"/>
                                      </p:to>
                                    </p:set>
                                  </p:childTnLst>
                                </p:cTn>
                              </p:par>
                            </p:childTnLst>
                          </p:cTn>
                        </p:par>
                      </p:childTnLst>
                    </p:cTn>
                  </p:par>
                  <p:par>
                    <p:cTn id="155" fill="hold">
                      <p:stCondLst>
                        <p:cond delay="indefinite"/>
                      </p:stCondLst>
                      <p:childTnLst>
                        <p:par>
                          <p:cTn id="156" fill="hold">
                            <p:stCondLst>
                              <p:cond delay="0"/>
                            </p:stCondLst>
                            <p:childTnLst>
                              <p:par>
                                <p:cTn id="157" presetID="1" presetClass="entr" presetSubtype="0" fill="hold" grpId="0" nodeType="clickEffect">
                                  <p:stCondLst>
                                    <p:cond delay="0"/>
                                  </p:stCondLst>
                                  <p:childTnLst>
                                    <p:set>
                                      <p:cBhvr>
                                        <p:cTn id="158" dur="1" fill="hold">
                                          <p:stCondLst>
                                            <p:cond delay="0"/>
                                          </p:stCondLst>
                                        </p:cTn>
                                        <p:tgtEl>
                                          <p:spTgt spid="18"/>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nodeType="clickEffect">
                                  <p:stCondLst>
                                    <p:cond delay="0"/>
                                  </p:stCondLst>
                                  <p:childTnLst>
                                    <p:set>
                                      <p:cBhvr>
                                        <p:cTn id="162" dur="1" fill="hold">
                                          <p:stCondLst>
                                            <p:cond delay="0"/>
                                          </p:stCondLst>
                                        </p:cTn>
                                        <p:tgtEl>
                                          <p:spTgt spid="149"/>
                                        </p:tgtEl>
                                        <p:attrNameLst>
                                          <p:attrName>style.visibility</p:attrName>
                                        </p:attrNameLst>
                                      </p:cBhvr>
                                      <p:to>
                                        <p:strVal val="hidden"/>
                                      </p:to>
                                    </p:set>
                                  </p:childTnLst>
                                </p:cTn>
                              </p:par>
                            </p:childTnLst>
                          </p:cTn>
                        </p:par>
                      </p:childTnLst>
                    </p:cTn>
                  </p:par>
                  <p:par>
                    <p:cTn id="163" fill="hold">
                      <p:stCondLst>
                        <p:cond delay="indefinite"/>
                      </p:stCondLst>
                      <p:childTnLst>
                        <p:par>
                          <p:cTn id="164" fill="hold">
                            <p:stCondLst>
                              <p:cond delay="0"/>
                            </p:stCondLst>
                            <p:childTnLst>
                              <p:par>
                                <p:cTn id="165" presetID="1" presetClass="entr" presetSubtype="0" fill="hold" nodeType="clickEffect">
                                  <p:stCondLst>
                                    <p:cond delay="0"/>
                                  </p:stCondLst>
                                  <p:childTnLst>
                                    <p:set>
                                      <p:cBhvr>
                                        <p:cTn id="166" dur="1" fill="hold">
                                          <p:stCondLst>
                                            <p:cond delay="0"/>
                                          </p:stCondLst>
                                        </p:cTn>
                                        <p:tgtEl>
                                          <p:spTgt spid="162"/>
                                        </p:tgtEl>
                                        <p:attrNameLst>
                                          <p:attrName>style.visibility</p:attrName>
                                        </p:attrNameLst>
                                      </p:cBhvr>
                                      <p:to>
                                        <p:strVal val="visible"/>
                                      </p:to>
                                    </p:set>
                                  </p:childTnLst>
                                </p:cTn>
                              </p:par>
                            </p:childTnLst>
                          </p:cTn>
                        </p:par>
                      </p:childTnLst>
                    </p:cTn>
                  </p:par>
                  <p:par>
                    <p:cTn id="167" fill="hold">
                      <p:stCondLst>
                        <p:cond delay="indefinite"/>
                      </p:stCondLst>
                      <p:childTnLst>
                        <p:par>
                          <p:cTn id="168" fill="hold">
                            <p:stCondLst>
                              <p:cond delay="0"/>
                            </p:stCondLst>
                            <p:childTnLst>
                              <p:par>
                                <p:cTn id="169" presetID="1" presetClass="exit" presetSubtype="0" fill="hold" nodeType="clickEffect">
                                  <p:stCondLst>
                                    <p:cond delay="0"/>
                                  </p:stCondLst>
                                  <p:childTnLst>
                                    <p:set>
                                      <p:cBhvr>
                                        <p:cTn id="170" dur="1" fill="hold">
                                          <p:stCondLst>
                                            <p:cond delay="0"/>
                                          </p:stCondLst>
                                        </p:cTn>
                                        <p:tgtEl>
                                          <p:spTgt spid="162"/>
                                        </p:tgtEl>
                                        <p:attrNameLst>
                                          <p:attrName>style.visibility</p:attrName>
                                        </p:attrNameLst>
                                      </p:cBhvr>
                                      <p:to>
                                        <p:strVal val="hidden"/>
                                      </p:to>
                                    </p:set>
                                  </p:childTnLst>
                                </p:cTn>
                              </p:par>
                            </p:childTnLst>
                          </p:cTn>
                        </p:par>
                      </p:childTnLst>
                    </p:cTn>
                  </p:par>
                  <p:par>
                    <p:cTn id="171" fill="hold">
                      <p:stCondLst>
                        <p:cond delay="indefinite"/>
                      </p:stCondLst>
                      <p:childTnLst>
                        <p:par>
                          <p:cTn id="172" fill="hold">
                            <p:stCondLst>
                              <p:cond delay="0"/>
                            </p:stCondLst>
                            <p:childTnLst>
                              <p:par>
                                <p:cTn id="173" presetID="1" presetClass="entr" presetSubtype="0" fill="hold" grpId="0" nodeType="clickEffect">
                                  <p:stCondLst>
                                    <p:cond delay="0"/>
                                  </p:stCondLst>
                                  <p:childTnLst>
                                    <p:set>
                                      <p:cBhvr>
                                        <p:cTn id="174" dur="1" fill="hold">
                                          <p:stCondLst>
                                            <p:cond delay="0"/>
                                          </p:stCondLst>
                                        </p:cTn>
                                        <p:tgtEl>
                                          <p:spTgt spid="19"/>
                                        </p:tgtEl>
                                        <p:attrNameLst>
                                          <p:attrName>style.visibility</p:attrName>
                                        </p:attrNameLst>
                                      </p:cBhvr>
                                      <p:to>
                                        <p:strVal val="visible"/>
                                      </p:to>
                                    </p:set>
                                  </p:childTnLst>
                                </p:cTn>
                              </p:par>
                            </p:childTnLst>
                          </p:cTn>
                        </p:par>
                      </p:childTnLst>
                    </p:cTn>
                  </p:par>
                  <p:par>
                    <p:cTn id="175" fill="hold">
                      <p:stCondLst>
                        <p:cond delay="indefinite"/>
                      </p:stCondLst>
                      <p:childTnLst>
                        <p:par>
                          <p:cTn id="176" fill="hold">
                            <p:stCondLst>
                              <p:cond delay="0"/>
                            </p:stCondLst>
                            <p:childTnLst>
                              <p:par>
                                <p:cTn id="177" presetID="1" presetClass="entr" presetSubtype="0" fill="hold" nodeType="clickEffect">
                                  <p:stCondLst>
                                    <p:cond delay="0"/>
                                  </p:stCondLst>
                                  <p:childTnLst>
                                    <p:set>
                                      <p:cBhvr>
                                        <p:cTn id="178" dur="1" fill="hold">
                                          <p:stCondLst>
                                            <p:cond delay="0"/>
                                          </p:stCondLst>
                                        </p:cTn>
                                        <p:tgtEl>
                                          <p:spTgt spid="175"/>
                                        </p:tgtEl>
                                        <p:attrNameLst>
                                          <p:attrName>style.visibility</p:attrName>
                                        </p:attrNameLst>
                                      </p:cBhvr>
                                      <p:to>
                                        <p:strVal val="visible"/>
                                      </p:to>
                                    </p:set>
                                  </p:childTnLst>
                                </p:cTn>
                              </p:par>
                            </p:childTnLst>
                          </p:cTn>
                        </p:par>
                      </p:childTnLst>
                    </p:cTn>
                  </p:par>
                  <p:par>
                    <p:cTn id="179" fill="hold">
                      <p:stCondLst>
                        <p:cond delay="indefinite"/>
                      </p:stCondLst>
                      <p:childTnLst>
                        <p:par>
                          <p:cTn id="180" fill="hold">
                            <p:stCondLst>
                              <p:cond delay="0"/>
                            </p:stCondLst>
                            <p:childTnLst>
                              <p:par>
                                <p:cTn id="181" presetID="1" presetClass="entr" presetSubtype="0" fill="hold" grpId="0" nodeType="clickEffect">
                                  <p:stCondLst>
                                    <p:cond delay="0"/>
                                  </p:stCondLst>
                                  <p:childTnLst>
                                    <p:set>
                                      <p:cBhvr>
                                        <p:cTn id="182" dur="1" fill="hold">
                                          <p:stCondLst>
                                            <p:cond delay="0"/>
                                          </p:stCondLst>
                                        </p:cTn>
                                        <p:tgtEl>
                                          <p:spTgt spid="20"/>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nodeType="clickEffect">
                                  <p:stCondLst>
                                    <p:cond delay="0"/>
                                  </p:stCondLst>
                                  <p:childTnLst>
                                    <p:set>
                                      <p:cBhvr>
                                        <p:cTn id="186" dur="1" fill="hold">
                                          <p:stCondLst>
                                            <p:cond delay="0"/>
                                          </p:stCondLst>
                                        </p:cTn>
                                        <p:tgtEl>
                                          <p:spTgt spid="175"/>
                                        </p:tgtEl>
                                        <p:attrNameLst>
                                          <p:attrName>style.visibility</p:attrName>
                                        </p:attrNameLst>
                                      </p:cBhvr>
                                      <p:to>
                                        <p:strVal val="hidden"/>
                                      </p:to>
                                    </p:set>
                                  </p:childTnLst>
                                </p:cTn>
                              </p:par>
                            </p:childTnLst>
                          </p:cTn>
                        </p:par>
                      </p:childTnLst>
                    </p:cTn>
                  </p:par>
                  <p:par>
                    <p:cTn id="187" fill="hold">
                      <p:stCondLst>
                        <p:cond delay="indefinite"/>
                      </p:stCondLst>
                      <p:childTnLst>
                        <p:par>
                          <p:cTn id="188" fill="hold">
                            <p:stCondLst>
                              <p:cond delay="0"/>
                            </p:stCondLst>
                            <p:childTnLst>
                              <p:par>
                                <p:cTn id="189" presetID="1" presetClass="entr" presetSubtype="0" fill="hold" nodeType="clickEffect">
                                  <p:stCondLst>
                                    <p:cond delay="0"/>
                                  </p:stCondLst>
                                  <p:childTnLst>
                                    <p:set>
                                      <p:cBhvr>
                                        <p:cTn id="190" dur="1" fill="hold">
                                          <p:stCondLst>
                                            <p:cond delay="0"/>
                                          </p:stCondLst>
                                        </p:cTn>
                                        <p:tgtEl>
                                          <p:spTgt spid="188"/>
                                        </p:tgtEl>
                                        <p:attrNameLst>
                                          <p:attrName>style.visibility</p:attrName>
                                        </p:attrNameLst>
                                      </p:cBhvr>
                                      <p:to>
                                        <p:strVal val="visible"/>
                                      </p:to>
                                    </p:set>
                                  </p:childTnLst>
                                </p:cTn>
                              </p:par>
                            </p:childTnLst>
                          </p:cTn>
                        </p:par>
                      </p:childTnLst>
                    </p:cTn>
                  </p:par>
                  <p:par>
                    <p:cTn id="191" fill="hold">
                      <p:stCondLst>
                        <p:cond delay="indefinite"/>
                      </p:stCondLst>
                      <p:childTnLst>
                        <p:par>
                          <p:cTn id="192" fill="hold">
                            <p:stCondLst>
                              <p:cond delay="0"/>
                            </p:stCondLst>
                            <p:childTnLst>
                              <p:par>
                                <p:cTn id="193" presetID="1" presetClass="entr" presetSubtype="0" fill="hold" grpId="0" nodeType="clickEffect">
                                  <p:stCondLst>
                                    <p:cond delay="0"/>
                                  </p:stCondLst>
                                  <p:childTnLst>
                                    <p:set>
                                      <p:cBhvr>
                                        <p:cTn id="194" dur="1" fill="hold">
                                          <p:stCondLst>
                                            <p:cond delay="0"/>
                                          </p:stCondLst>
                                        </p:cTn>
                                        <p:tgtEl>
                                          <p:spTgt spid="21"/>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nodeType="clickEffect">
                                  <p:stCondLst>
                                    <p:cond delay="0"/>
                                  </p:stCondLst>
                                  <p:childTnLst>
                                    <p:set>
                                      <p:cBhvr>
                                        <p:cTn id="198" dur="1" fill="hold">
                                          <p:stCondLst>
                                            <p:cond delay="0"/>
                                          </p:stCondLst>
                                        </p:cTn>
                                        <p:tgtEl>
                                          <p:spTgt spid="188"/>
                                        </p:tgtEl>
                                        <p:attrNameLst>
                                          <p:attrName>style.visibility</p:attrName>
                                        </p:attrNameLst>
                                      </p:cBhvr>
                                      <p:to>
                                        <p:strVal val="hidden"/>
                                      </p:to>
                                    </p:set>
                                  </p:childTnLst>
                                </p:cTn>
                              </p:par>
                            </p:childTnLst>
                          </p:cTn>
                        </p:par>
                      </p:childTnLst>
                    </p:cTn>
                  </p:par>
                  <p:par>
                    <p:cTn id="199" fill="hold">
                      <p:stCondLst>
                        <p:cond delay="indefinite"/>
                      </p:stCondLst>
                      <p:childTnLst>
                        <p:par>
                          <p:cTn id="200" fill="hold">
                            <p:stCondLst>
                              <p:cond delay="0"/>
                            </p:stCondLst>
                            <p:childTnLst>
                              <p:par>
                                <p:cTn id="201" presetID="1" presetClass="entr" presetSubtype="0" fill="hold" nodeType="clickEffect">
                                  <p:stCondLst>
                                    <p:cond delay="0"/>
                                  </p:stCondLst>
                                  <p:childTnLst>
                                    <p:set>
                                      <p:cBhvr>
                                        <p:cTn id="202" dur="1" fill="hold">
                                          <p:stCondLst>
                                            <p:cond delay="0"/>
                                          </p:stCondLst>
                                        </p:cTn>
                                        <p:tgtEl>
                                          <p:spTgt spid="201"/>
                                        </p:tgtEl>
                                        <p:attrNameLst>
                                          <p:attrName>style.visibility</p:attrName>
                                        </p:attrNameLst>
                                      </p:cBhvr>
                                      <p:to>
                                        <p:strVal val="visible"/>
                                      </p:to>
                                    </p:set>
                                  </p:childTnLst>
                                </p:cTn>
                              </p:par>
                            </p:childTnLst>
                          </p:cTn>
                        </p:par>
                      </p:childTnLst>
                    </p:cTn>
                  </p:par>
                  <p:par>
                    <p:cTn id="203" fill="hold">
                      <p:stCondLst>
                        <p:cond delay="indefinite"/>
                      </p:stCondLst>
                      <p:childTnLst>
                        <p:par>
                          <p:cTn id="204" fill="hold">
                            <p:stCondLst>
                              <p:cond delay="0"/>
                            </p:stCondLst>
                            <p:childTnLst>
                              <p:par>
                                <p:cTn id="205" presetID="1" presetClass="entr" presetSubtype="0" fill="hold" grpId="0" nodeType="clickEffect">
                                  <p:stCondLst>
                                    <p:cond delay="0"/>
                                  </p:stCondLst>
                                  <p:childTnLst>
                                    <p:set>
                                      <p:cBhvr>
                                        <p:cTn id="206" dur="1" fill="hold">
                                          <p:stCondLst>
                                            <p:cond delay="0"/>
                                          </p:stCondLst>
                                        </p:cTn>
                                        <p:tgtEl>
                                          <p:spTgt spid="23"/>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nodeType="clickEffect">
                                  <p:stCondLst>
                                    <p:cond delay="0"/>
                                  </p:stCondLst>
                                  <p:childTnLst>
                                    <p:set>
                                      <p:cBhvr>
                                        <p:cTn id="210" dur="1" fill="hold">
                                          <p:stCondLst>
                                            <p:cond delay="0"/>
                                          </p:stCondLst>
                                        </p:cTn>
                                        <p:tgtEl>
                                          <p:spTgt spid="201"/>
                                        </p:tgtEl>
                                        <p:attrNameLst>
                                          <p:attrName>style.visibility</p:attrName>
                                        </p:attrNameLst>
                                      </p:cBhvr>
                                      <p:to>
                                        <p:strVal val="hidden"/>
                                      </p:to>
                                    </p:set>
                                  </p:childTnLst>
                                </p:cTn>
                              </p:par>
                            </p:childTnLst>
                          </p:cTn>
                        </p:par>
                      </p:childTnLst>
                    </p:cTn>
                  </p:par>
                  <p:par>
                    <p:cTn id="211" fill="hold">
                      <p:stCondLst>
                        <p:cond delay="indefinite"/>
                      </p:stCondLst>
                      <p:childTnLst>
                        <p:par>
                          <p:cTn id="212" fill="hold">
                            <p:stCondLst>
                              <p:cond delay="0"/>
                            </p:stCondLst>
                            <p:childTnLst>
                              <p:par>
                                <p:cTn id="213" presetID="1" presetClass="entr" presetSubtype="0" fill="hold" nodeType="clickEffect">
                                  <p:stCondLst>
                                    <p:cond delay="0"/>
                                  </p:stCondLst>
                                  <p:childTnLst>
                                    <p:set>
                                      <p:cBhvr>
                                        <p:cTn id="214" dur="1" fill="hold">
                                          <p:stCondLst>
                                            <p:cond delay="0"/>
                                          </p:stCondLst>
                                        </p:cTn>
                                        <p:tgtEl>
                                          <p:spTgt spid="214"/>
                                        </p:tgtEl>
                                        <p:attrNameLst>
                                          <p:attrName>style.visibility</p:attrName>
                                        </p:attrNameLst>
                                      </p:cBhvr>
                                      <p:to>
                                        <p:strVal val="visible"/>
                                      </p:to>
                                    </p:set>
                                  </p:childTnLst>
                                </p:cTn>
                              </p:par>
                            </p:childTnLst>
                          </p:cTn>
                        </p:par>
                      </p:childTnLst>
                    </p:cTn>
                  </p:par>
                  <p:par>
                    <p:cTn id="215" fill="hold">
                      <p:stCondLst>
                        <p:cond delay="indefinite"/>
                      </p:stCondLst>
                      <p:childTnLst>
                        <p:par>
                          <p:cTn id="216" fill="hold">
                            <p:stCondLst>
                              <p:cond delay="0"/>
                            </p:stCondLst>
                            <p:childTnLst>
                              <p:par>
                                <p:cTn id="217" presetID="1" presetClass="entr" presetSubtype="0" fill="hold" grpId="0" nodeType="clickEffect">
                                  <p:stCondLst>
                                    <p:cond delay="0"/>
                                  </p:stCondLst>
                                  <p:childTnLst>
                                    <p:set>
                                      <p:cBhvr>
                                        <p:cTn id="2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43" grpId="0"/>
      <p:bldP spid="6" grpId="0"/>
      <p:bldP spid="5" grpId="0"/>
      <p:bldP spid="9" grpId="0"/>
      <p:bldP spid="10" grpId="0"/>
      <p:bldP spid="11" grpId="0"/>
      <p:bldP spid="12" grpId="0"/>
      <p:bldP spid="13" grpId="0"/>
      <p:bldP spid="14" grpId="0"/>
      <p:bldP spid="15" grpId="0"/>
      <p:bldP spid="17" grpId="0"/>
      <p:bldP spid="18" grpId="0"/>
      <p:bldP spid="19" grpId="0"/>
      <p:bldP spid="20" grpId="0"/>
      <p:bldP spid="21" grpId="0"/>
      <p:bldP spid="23" grpId="0"/>
      <p:bldP spid="24" grpId="0"/>
      <p:bldP spid="25" grpId="0"/>
      <p:bldP spid="275" grpId="0"/>
      <p:bldP spid="2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vs. ML vs. DL</a:t>
            </a:r>
          </a:p>
        </p:txBody>
      </p:sp>
      <p:sp>
        <p:nvSpPr>
          <p:cNvPr id="4" name="Rectangle 3"/>
          <p:cNvSpPr/>
          <p:nvPr/>
        </p:nvSpPr>
        <p:spPr>
          <a:xfrm>
            <a:off x="838200" y="1690688"/>
            <a:ext cx="10253870" cy="458090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4065103" y="2345635"/>
            <a:ext cx="7026967" cy="3925956"/>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7176052" y="3016251"/>
            <a:ext cx="3916017" cy="32553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83974" y="1883970"/>
            <a:ext cx="2812052" cy="461665"/>
          </a:xfrm>
          <a:prstGeom prst="rect">
            <a:avLst/>
          </a:prstGeom>
          <a:noFill/>
        </p:spPr>
        <p:txBody>
          <a:bodyPr wrap="none" rtlCol="0">
            <a:spAutoFit/>
          </a:bodyPr>
          <a:lstStyle/>
          <a:p>
            <a:r>
              <a:rPr lang="en-US" sz="2400" b="1" dirty="0"/>
              <a:t>Artificial Intelligence</a:t>
            </a:r>
          </a:p>
        </p:txBody>
      </p:sp>
      <p:sp>
        <p:nvSpPr>
          <p:cNvPr id="9" name="TextBox 8"/>
          <p:cNvSpPr txBox="1"/>
          <p:nvPr/>
        </p:nvSpPr>
        <p:spPr>
          <a:xfrm>
            <a:off x="4239965" y="2574722"/>
            <a:ext cx="2462534" cy="461665"/>
          </a:xfrm>
          <a:prstGeom prst="rect">
            <a:avLst/>
          </a:prstGeom>
          <a:noFill/>
        </p:spPr>
        <p:txBody>
          <a:bodyPr wrap="none" rtlCol="0">
            <a:spAutoFit/>
          </a:bodyPr>
          <a:lstStyle/>
          <a:p>
            <a:r>
              <a:rPr lang="en-US" sz="2400" b="1" dirty="0"/>
              <a:t>Machine Learning</a:t>
            </a:r>
          </a:p>
        </p:txBody>
      </p:sp>
      <p:sp>
        <p:nvSpPr>
          <p:cNvPr id="10" name="TextBox 9"/>
          <p:cNvSpPr txBox="1"/>
          <p:nvPr/>
        </p:nvSpPr>
        <p:spPr>
          <a:xfrm>
            <a:off x="7381461" y="3254156"/>
            <a:ext cx="2021707" cy="461665"/>
          </a:xfrm>
          <a:prstGeom prst="rect">
            <a:avLst/>
          </a:prstGeom>
          <a:noFill/>
        </p:spPr>
        <p:txBody>
          <a:bodyPr wrap="none" rtlCol="0">
            <a:spAutoFit/>
          </a:bodyPr>
          <a:lstStyle/>
          <a:p>
            <a:r>
              <a:rPr lang="en-US" sz="2400" b="1" dirty="0"/>
              <a:t>Deep Learning</a:t>
            </a:r>
          </a:p>
        </p:txBody>
      </p:sp>
      <p:sp>
        <p:nvSpPr>
          <p:cNvPr id="11" name="TextBox 10"/>
          <p:cNvSpPr txBox="1"/>
          <p:nvPr/>
        </p:nvSpPr>
        <p:spPr>
          <a:xfrm>
            <a:off x="983974" y="2479770"/>
            <a:ext cx="2724720" cy="646331"/>
          </a:xfrm>
          <a:prstGeom prst="rect">
            <a:avLst/>
          </a:prstGeom>
          <a:noFill/>
        </p:spPr>
        <p:txBody>
          <a:bodyPr wrap="none" rtlCol="0">
            <a:spAutoFit/>
          </a:bodyPr>
          <a:lstStyle/>
          <a:p>
            <a:r>
              <a:rPr lang="en-US" dirty="0">
                <a:latin typeface="+mj-lt"/>
              </a:rPr>
              <a:t>Computing systems </a:t>
            </a:r>
          </a:p>
          <a:p>
            <a:r>
              <a:rPr lang="en-US" dirty="0">
                <a:latin typeface="+mj-lt"/>
              </a:rPr>
              <a:t>mimicking Human behavior</a:t>
            </a:r>
          </a:p>
        </p:txBody>
      </p:sp>
      <p:sp>
        <p:nvSpPr>
          <p:cNvPr id="12" name="TextBox 11"/>
          <p:cNvSpPr txBox="1"/>
          <p:nvPr/>
        </p:nvSpPr>
        <p:spPr>
          <a:xfrm>
            <a:off x="4239966" y="3124949"/>
            <a:ext cx="2879766" cy="1754326"/>
          </a:xfrm>
          <a:prstGeom prst="rect">
            <a:avLst/>
          </a:prstGeom>
          <a:noFill/>
        </p:spPr>
        <p:txBody>
          <a:bodyPr wrap="square" rtlCol="0">
            <a:spAutoFit/>
          </a:bodyPr>
          <a:lstStyle/>
          <a:p>
            <a:r>
              <a:rPr lang="en-US" dirty="0">
                <a:latin typeface="+mj-lt"/>
              </a:rPr>
              <a:t>Learning (improving) without being explicitly programmed </a:t>
            </a:r>
          </a:p>
          <a:p>
            <a:endParaRPr lang="en-US" dirty="0">
              <a:latin typeface="+mj-lt"/>
            </a:endParaRPr>
          </a:p>
          <a:p>
            <a:r>
              <a:rPr lang="en-US" dirty="0">
                <a:latin typeface="+mj-lt"/>
              </a:rPr>
              <a:t>SVM, Logistic Regression, Decision Tree, Linear Regression</a:t>
            </a:r>
          </a:p>
        </p:txBody>
      </p:sp>
      <p:sp>
        <p:nvSpPr>
          <p:cNvPr id="13" name="TextBox 12"/>
          <p:cNvSpPr txBox="1"/>
          <p:nvPr/>
        </p:nvSpPr>
        <p:spPr>
          <a:xfrm>
            <a:off x="7423493" y="3740106"/>
            <a:ext cx="3236335" cy="1200329"/>
          </a:xfrm>
          <a:prstGeom prst="rect">
            <a:avLst/>
          </a:prstGeom>
          <a:noFill/>
        </p:spPr>
        <p:txBody>
          <a:bodyPr wrap="none" rtlCol="0">
            <a:spAutoFit/>
          </a:bodyPr>
          <a:lstStyle/>
          <a:p>
            <a:r>
              <a:rPr lang="en-US" dirty="0">
                <a:latin typeface="+mj-lt"/>
              </a:rPr>
              <a:t>Learning representations directly</a:t>
            </a:r>
          </a:p>
          <a:p>
            <a:r>
              <a:rPr lang="en-US" dirty="0">
                <a:latin typeface="+mj-lt"/>
              </a:rPr>
              <a:t>from data using neural networks</a:t>
            </a:r>
          </a:p>
          <a:p>
            <a:endParaRPr lang="en-US" dirty="0">
              <a:latin typeface="+mj-lt"/>
            </a:endParaRPr>
          </a:p>
          <a:p>
            <a:r>
              <a:rPr lang="en-US" dirty="0">
                <a:latin typeface="+mj-lt"/>
              </a:rPr>
              <a:t>CNN, GAN, RNN, </a:t>
            </a:r>
          </a:p>
        </p:txBody>
      </p:sp>
    </p:spTree>
    <p:extLst>
      <p:ext uri="{BB962C8B-B14F-4D97-AF65-F5344CB8AC3E}">
        <p14:creationId xmlns:p14="http://schemas.microsoft.com/office/powerpoint/2010/main" val="14426706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986347134"/>
              </p:ext>
            </p:extLst>
          </p:nvPr>
        </p:nvGraphicFramePr>
        <p:xfrm>
          <a:off x="532168" y="1481626"/>
          <a:ext cx="3944562" cy="3941706"/>
        </p:xfrm>
        <a:graphic>
          <a:graphicData uri="http://schemas.openxmlformats.org/drawingml/2006/table">
            <a:tbl>
              <a:tblPr firstRow="1" bandRow="1">
                <a:tableStyleId>{5C22544A-7EE6-4342-B048-85BDC9FD1C3A}</a:tableStyleId>
              </a:tblPr>
              <a:tblGrid>
                <a:gridCol w="657427">
                  <a:extLst>
                    <a:ext uri="{9D8B030D-6E8A-4147-A177-3AD203B41FA5}">
                      <a16:colId xmlns:a16="http://schemas.microsoft.com/office/drawing/2014/main" val="20000"/>
                    </a:ext>
                  </a:extLst>
                </a:gridCol>
                <a:gridCol w="657427">
                  <a:extLst>
                    <a:ext uri="{9D8B030D-6E8A-4147-A177-3AD203B41FA5}">
                      <a16:colId xmlns:a16="http://schemas.microsoft.com/office/drawing/2014/main" val="20001"/>
                    </a:ext>
                  </a:extLst>
                </a:gridCol>
                <a:gridCol w="657427">
                  <a:extLst>
                    <a:ext uri="{9D8B030D-6E8A-4147-A177-3AD203B41FA5}">
                      <a16:colId xmlns:a16="http://schemas.microsoft.com/office/drawing/2014/main" val="20002"/>
                    </a:ext>
                  </a:extLst>
                </a:gridCol>
                <a:gridCol w="657427">
                  <a:extLst>
                    <a:ext uri="{9D8B030D-6E8A-4147-A177-3AD203B41FA5}">
                      <a16:colId xmlns:a16="http://schemas.microsoft.com/office/drawing/2014/main" val="20003"/>
                    </a:ext>
                  </a:extLst>
                </a:gridCol>
                <a:gridCol w="657427">
                  <a:extLst>
                    <a:ext uri="{9D8B030D-6E8A-4147-A177-3AD203B41FA5}">
                      <a16:colId xmlns:a16="http://schemas.microsoft.com/office/drawing/2014/main" val="20004"/>
                    </a:ext>
                  </a:extLst>
                </a:gridCol>
                <a:gridCol w="657427">
                  <a:extLst>
                    <a:ext uri="{9D8B030D-6E8A-4147-A177-3AD203B41FA5}">
                      <a16:colId xmlns:a16="http://schemas.microsoft.com/office/drawing/2014/main" val="20005"/>
                    </a:ext>
                  </a:extLst>
                </a:gridCol>
              </a:tblGrid>
              <a:tr h="656951">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56951">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56951">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656951">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656951">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656951">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192686277"/>
              </p:ext>
            </p:extLst>
          </p:nvPr>
        </p:nvGraphicFramePr>
        <p:xfrm>
          <a:off x="5788527" y="2467053"/>
          <a:ext cx="1930023" cy="1970852"/>
        </p:xfrm>
        <a:graphic>
          <a:graphicData uri="http://schemas.openxmlformats.org/drawingml/2006/table">
            <a:tbl>
              <a:tblPr firstRow="1" bandRow="1">
                <a:tableStyleId>{5C22544A-7EE6-4342-B048-85BDC9FD1C3A}</a:tableStyleId>
              </a:tblPr>
              <a:tblGrid>
                <a:gridCol w="643341">
                  <a:extLst>
                    <a:ext uri="{9D8B030D-6E8A-4147-A177-3AD203B41FA5}">
                      <a16:colId xmlns:a16="http://schemas.microsoft.com/office/drawing/2014/main" val="20000"/>
                    </a:ext>
                  </a:extLst>
                </a:gridCol>
                <a:gridCol w="643341">
                  <a:extLst>
                    <a:ext uri="{9D8B030D-6E8A-4147-A177-3AD203B41FA5}">
                      <a16:colId xmlns:a16="http://schemas.microsoft.com/office/drawing/2014/main" val="20001"/>
                    </a:ext>
                  </a:extLst>
                </a:gridCol>
                <a:gridCol w="643341">
                  <a:extLst>
                    <a:ext uri="{9D8B030D-6E8A-4147-A177-3AD203B41FA5}">
                      <a16:colId xmlns:a16="http://schemas.microsoft.com/office/drawing/2014/main" val="20002"/>
                    </a:ext>
                  </a:extLst>
                </a:gridCol>
              </a:tblGrid>
              <a:tr h="65146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5146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67920">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mc:AlternateContent xmlns:mc="http://schemas.openxmlformats.org/markup-compatibility/2006" xmlns:a14="http://schemas.microsoft.com/office/drawing/2010/main">
        <mc:Choice Requires="a14">
          <p:sp>
            <p:nvSpPr>
              <p:cNvPr id="43" name="TextBox 42"/>
              <p:cNvSpPr txBox="1"/>
              <p:nvPr/>
            </p:nvSpPr>
            <p:spPr>
              <a:xfrm>
                <a:off x="8177306" y="3175479"/>
                <a:ext cx="448841"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b="0" i="1" smtClean="0">
                          <a:latin typeface="Cambria Math" charset="0"/>
                        </a:rPr>
                        <m:t>=</m:t>
                      </m:r>
                    </m:oMath>
                  </m:oMathPara>
                </a14:m>
                <a:endParaRPr lang="en-US" sz="3600" dirty="0"/>
              </a:p>
            </p:txBody>
          </p:sp>
        </mc:Choice>
        <mc:Fallback xmlns="">
          <p:sp>
            <p:nvSpPr>
              <p:cNvPr id="43" name="TextBox 42"/>
              <p:cNvSpPr txBox="1">
                <a:spLocks noRot="1" noChangeAspect="1" noMove="1" noResize="1" noEditPoints="1" noAdjustHandles="1" noChangeArrowheads="1" noChangeShapeType="1" noTextEdit="1"/>
              </p:cNvSpPr>
              <p:nvPr/>
            </p:nvSpPr>
            <p:spPr>
              <a:xfrm>
                <a:off x="8177306" y="3175479"/>
                <a:ext cx="448841" cy="553998"/>
              </a:xfrm>
              <a:prstGeom prst="rect">
                <a:avLst/>
              </a:prstGeom>
              <a:blipFill>
                <a:blip r:embed="rId2"/>
                <a:stretch>
                  <a:fillRect l="-8333" r="-8333"/>
                </a:stretch>
              </a:blipFill>
            </p:spPr>
            <p:txBody>
              <a:bodyPr/>
              <a:lstStyle/>
              <a:p>
                <a:r>
                  <a:rPr lang="en-US">
                    <a:noFill/>
                  </a:rPr>
                  <a:t> </a:t>
                </a:r>
              </a:p>
            </p:txBody>
          </p:sp>
        </mc:Fallback>
      </mc:AlternateContent>
      <p:graphicFrame>
        <p:nvGraphicFramePr>
          <p:cNvPr id="22" name="Table 21"/>
          <p:cNvGraphicFramePr>
            <a:graphicFrameLocks noGrp="1"/>
          </p:cNvGraphicFramePr>
          <p:nvPr>
            <p:extLst>
              <p:ext uri="{D42A27DB-BD31-4B8C-83A1-F6EECF244321}">
                <p14:modId xmlns:p14="http://schemas.microsoft.com/office/powerpoint/2010/main" val="1552457902"/>
              </p:ext>
            </p:extLst>
          </p:nvPr>
        </p:nvGraphicFramePr>
        <p:xfrm>
          <a:off x="9084904" y="2115942"/>
          <a:ext cx="2667012" cy="2673072"/>
        </p:xfrm>
        <a:graphic>
          <a:graphicData uri="http://schemas.openxmlformats.org/drawingml/2006/table">
            <a:tbl>
              <a:tblPr firstRow="1" bandRow="1">
                <a:tableStyleId>{5C22544A-7EE6-4342-B048-85BDC9FD1C3A}</a:tableStyleId>
              </a:tblPr>
              <a:tblGrid>
                <a:gridCol w="666753">
                  <a:extLst>
                    <a:ext uri="{9D8B030D-6E8A-4147-A177-3AD203B41FA5}">
                      <a16:colId xmlns:a16="http://schemas.microsoft.com/office/drawing/2014/main" val="20000"/>
                    </a:ext>
                  </a:extLst>
                </a:gridCol>
                <a:gridCol w="666753">
                  <a:extLst>
                    <a:ext uri="{9D8B030D-6E8A-4147-A177-3AD203B41FA5}">
                      <a16:colId xmlns:a16="http://schemas.microsoft.com/office/drawing/2014/main" val="20001"/>
                    </a:ext>
                  </a:extLst>
                </a:gridCol>
                <a:gridCol w="666753">
                  <a:extLst>
                    <a:ext uri="{9D8B030D-6E8A-4147-A177-3AD203B41FA5}">
                      <a16:colId xmlns:a16="http://schemas.microsoft.com/office/drawing/2014/main" val="20002"/>
                    </a:ext>
                  </a:extLst>
                </a:gridCol>
                <a:gridCol w="666753">
                  <a:extLst>
                    <a:ext uri="{9D8B030D-6E8A-4147-A177-3AD203B41FA5}">
                      <a16:colId xmlns:a16="http://schemas.microsoft.com/office/drawing/2014/main" val="20003"/>
                    </a:ext>
                  </a:extLst>
                </a:gridCol>
              </a:tblGrid>
              <a:tr h="668268">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68268">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68268">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668268">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mc:AlternateContent xmlns:mc="http://schemas.openxmlformats.org/markup-compatibility/2006" xmlns:a14="http://schemas.microsoft.com/office/drawing/2010/main">
        <mc:Choice Requires="a14">
          <p:sp>
            <p:nvSpPr>
              <p:cNvPr id="82" name="TextBox 81"/>
              <p:cNvSpPr txBox="1"/>
              <p:nvPr/>
            </p:nvSpPr>
            <p:spPr>
              <a:xfrm>
                <a:off x="4958157" y="3144702"/>
                <a:ext cx="363881" cy="61555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4000" i="1" smtClean="0">
                          <a:latin typeface="Cambria Math" charset="0"/>
                          <a:ea typeface="Cambria Math" charset="0"/>
                          <a:cs typeface="Cambria Math" charset="0"/>
                        </a:rPr>
                        <m:t>∗</m:t>
                      </m:r>
                    </m:oMath>
                  </m:oMathPara>
                </a14:m>
                <a:endParaRPr lang="en-US" sz="3600" dirty="0"/>
              </a:p>
            </p:txBody>
          </p:sp>
        </mc:Choice>
        <mc:Fallback xmlns="">
          <p:sp>
            <p:nvSpPr>
              <p:cNvPr id="82" name="TextBox 81"/>
              <p:cNvSpPr txBox="1">
                <a:spLocks noRot="1" noChangeAspect="1" noMove="1" noResize="1" noEditPoints="1" noAdjustHandles="1" noChangeArrowheads="1" noChangeShapeType="1" noTextEdit="1"/>
              </p:cNvSpPr>
              <p:nvPr/>
            </p:nvSpPr>
            <p:spPr>
              <a:xfrm>
                <a:off x="4958157" y="3144702"/>
                <a:ext cx="363881" cy="615553"/>
              </a:xfrm>
              <a:prstGeom prst="rect">
                <a:avLst/>
              </a:prstGeom>
              <a:blipFill>
                <a:blip r:embed="rId3"/>
                <a:stretch>
                  <a:fillRect l="-13333" r="-16667"/>
                </a:stretch>
              </a:blipFill>
            </p:spPr>
            <p:txBody>
              <a:bodyPr/>
              <a:lstStyle/>
              <a:p>
                <a:r>
                  <a:rPr lang="en-US">
                    <a:noFill/>
                  </a:rPr>
                  <a:t> </a:t>
                </a:r>
              </a:p>
            </p:txBody>
          </p:sp>
        </mc:Fallback>
      </mc:AlternateContent>
      <p:grpSp>
        <p:nvGrpSpPr>
          <p:cNvPr id="5" name="Group 4"/>
          <p:cNvGrpSpPr/>
          <p:nvPr/>
        </p:nvGrpSpPr>
        <p:grpSpPr>
          <a:xfrm>
            <a:off x="2004513" y="5604601"/>
            <a:ext cx="1004677" cy="1017984"/>
            <a:chOff x="1897039" y="5745706"/>
            <a:chExt cx="1337480" cy="982640"/>
          </a:xfrm>
        </p:grpSpPr>
        <p:sp>
          <p:nvSpPr>
            <p:cNvPr id="4" name="Rectangle 3"/>
            <p:cNvSpPr/>
            <p:nvPr/>
          </p:nvSpPr>
          <p:spPr>
            <a:xfrm>
              <a:off x="1897039" y="5745707"/>
              <a:ext cx="668740" cy="982639"/>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a:off x="2565779" y="5745706"/>
              <a:ext cx="668740" cy="982639"/>
            </a:xfrm>
            <a:prstGeom prst="rect">
              <a:avLst/>
            </a:prstGeom>
            <a:solidFill>
              <a:schemeClr val="tx1">
                <a:lumMod val="50000"/>
                <a:lumOff val="5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4" name="Group 103"/>
          <p:cNvGrpSpPr/>
          <p:nvPr/>
        </p:nvGrpSpPr>
        <p:grpSpPr>
          <a:xfrm>
            <a:off x="9922090" y="5604598"/>
            <a:ext cx="992639" cy="982640"/>
            <a:chOff x="6403075" y="5717739"/>
            <a:chExt cx="2006220" cy="982640"/>
          </a:xfrm>
        </p:grpSpPr>
        <p:sp>
          <p:nvSpPr>
            <p:cNvPr id="106" name="Rectangle 105"/>
            <p:cNvSpPr/>
            <p:nvPr/>
          </p:nvSpPr>
          <p:spPr>
            <a:xfrm>
              <a:off x="7740555" y="5717739"/>
              <a:ext cx="668740" cy="982639"/>
            </a:xfrm>
            <a:prstGeom prst="rect">
              <a:avLst/>
            </a:prstGeom>
            <a:solidFill>
              <a:schemeClr val="tx1">
                <a:lumMod val="50000"/>
                <a:lumOff val="5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5" name="Group 104"/>
            <p:cNvGrpSpPr/>
            <p:nvPr/>
          </p:nvGrpSpPr>
          <p:grpSpPr>
            <a:xfrm>
              <a:off x="6403075" y="5717739"/>
              <a:ext cx="1492896" cy="982640"/>
              <a:chOff x="1897039" y="5745706"/>
              <a:chExt cx="1492896" cy="982640"/>
            </a:xfrm>
          </p:grpSpPr>
          <p:sp>
            <p:nvSpPr>
              <p:cNvPr id="107" name="Rectangle 106"/>
              <p:cNvSpPr/>
              <p:nvPr/>
            </p:nvSpPr>
            <p:spPr>
              <a:xfrm>
                <a:off x="1897039" y="5745707"/>
                <a:ext cx="668740" cy="982639"/>
              </a:xfrm>
              <a:prstGeom prst="rect">
                <a:avLst/>
              </a:prstGeom>
              <a:solidFill>
                <a:schemeClr val="tx1">
                  <a:lumMod val="50000"/>
                  <a:lumOff val="5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p:cNvSpPr/>
              <p:nvPr/>
            </p:nvSpPr>
            <p:spPr>
              <a:xfrm>
                <a:off x="2442788" y="5745706"/>
                <a:ext cx="947147" cy="982639"/>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 name="Group 6">
            <a:extLst>
              <a:ext uri="{FF2B5EF4-FFF2-40B4-BE49-F238E27FC236}">
                <a16:creationId xmlns:a16="http://schemas.microsoft.com/office/drawing/2014/main" id="{05A688D2-B7F0-4B0A-8CF5-30EC378BEE7A}"/>
              </a:ext>
            </a:extLst>
          </p:cNvPr>
          <p:cNvGrpSpPr/>
          <p:nvPr/>
        </p:nvGrpSpPr>
        <p:grpSpPr>
          <a:xfrm>
            <a:off x="4952396" y="5604598"/>
            <a:ext cx="2291837" cy="982640"/>
            <a:chOff x="5116780" y="5551690"/>
            <a:chExt cx="2291837" cy="982640"/>
          </a:xfrm>
        </p:grpSpPr>
        <p:grpSp>
          <p:nvGrpSpPr>
            <p:cNvPr id="6" name="Group 5"/>
            <p:cNvGrpSpPr/>
            <p:nvPr/>
          </p:nvGrpSpPr>
          <p:grpSpPr>
            <a:xfrm rot="10800000">
              <a:off x="6427227" y="5551690"/>
              <a:ext cx="981390" cy="982640"/>
              <a:chOff x="6403075" y="5717739"/>
              <a:chExt cx="2006220" cy="982640"/>
            </a:xfrm>
          </p:grpSpPr>
          <p:grpSp>
            <p:nvGrpSpPr>
              <p:cNvPr id="86" name="Group 85"/>
              <p:cNvGrpSpPr/>
              <p:nvPr/>
            </p:nvGrpSpPr>
            <p:grpSpPr>
              <a:xfrm>
                <a:off x="6403075" y="5717739"/>
                <a:ext cx="1337480" cy="982640"/>
                <a:chOff x="1897039" y="5745706"/>
                <a:chExt cx="1337480" cy="982640"/>
              </a:xfrm>
            </p:grpSpPr>
            <p:sp>
              <p:nvSpPr>
                <p:cNvPr id="87" name="Rectangle 86"/>
                <p:cNvSpPr/>
                <p:nvPr/>
              </p:nvSpPr>
              <p:spPr>
                <a:xfrm>
                  <a:off x="1897039" y="5745707"/>
                  <a:ext cx="668740" cy="982639"/>
                </a:xfrm>
                <a:prstGeom prst="rect">
                  <a:avLst/>
                </a:prstGeom>
                <a:solidFill>
                  <a:schemeClr val="tx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p:cNvSpPr/>
                <p:nvPr/>
              </p:nvSpPr>
              <p:spPr>
                <a:xfrm>
                  <a:off x="2565779" y="5745706"/>
                  <a:ext cx="668740" cy="982639"/>
                </a:xfrm>
                <a:prstGeom prst="rect">
                  <a:avLst/>
                </a:prstGeom>
                <a:solidFill>
                  <a:schemeClr val="tx1">
                    <a:lumMod val="50000"/>
                    <a:lumOff val="5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9" name="Rectangle 88"/>
              <p:cNvSpPr/>
              <p:nvPr/>
            </p:nvSpPr>
            <p:spPr>
              <a:xfrm>
                <a:off x="7740555" y="5717739"/>
                <a:ext cx="668740" cy="982639"/>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mc:AlternateContent xmlns:mc="http://schemas.openxmlformats.org/markup-compatibility/2006" xmlns:a14="http://schemas.microsoft.com/office/drawing/2010/main">
          <mc:Choice Requires="a14">
            <p:sp>
              <p:nvSpPr>
                <p:cNvPr id="109" name="TextBox 108"/>
                <p:cNvSpPr txBox="1"/>
                <p:nvPr/>
              </p:nvSpPr>
              <p:spPr>
                <a:xfrm>
                  <a:off x="5116780" y="5735232"/>
                  <a:ext cx="363881" cy="61555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4000" i="1" smtClean="0">
                            <a:latin typeface="Cambria Math" charset="0"/>
                            <a:ea typeface="Cambria Math" charset="0"/>
                            <a:cs typeface="Cambria Math" charset="0"/>
                          </a:rPr>
                          <m:t>∗</m:t>
                        </m:r>
                      </m:oMath>
                    </m:oMathPara>
                  </a14:m>
                  <a:endParaRPr lang="en-US" sz="3600" dirty="0"/>
                </a:p>
              </p:txBody>
            </p:sp>
          </mc:Choice>
          <mc:Fallback xmlns="">
            <p:sp>
              <p:nvSpPr>
                <p:cNvPr id="109" name="TextBox 108"/>
                <p:cNvSpPr txBox="1">
                  <a:spLocks noRot="1" noChangeAspect="1" noMove="1" noResize="1" noEditPoints="1" noAdjustHandles="1" noChangeArrowheads="1" noChangeShapeType="1" noTextEdit="1"/>
                </p:cNvSpPr>
                <p:nvPr/>
              </p:nvSpPr>
              <p:spPr>
                <a:xfrm>
                  <a:off x="5116780" y="5735232"/>
                  <a:ext cx="363881" cy="615553"/>
                </a:xfrm>
                <a:prstGeom prst="rect">
                  <a:avLst/>
                </a:prstGeom>
                <a:blipFill>
                  <a:blip r:embed="rId4"/>
                  <a:stretch>
                    <a:fillRect/>
                  </a:stretch>
                </a:blipFill>
              </p:spPr>
              <p:txBody>
                <a:bodyPr/>
                <a:lstStyle/>
                <a:p>
                  <a:r>
                    <a:rPr lang="en-US">
                      <a:noFill/>
                    </a:rPr>
                    <a:t> </a:t>
                  </a:r>
                </a:p>
              </p:txBody>
            </p:sp>
          </mc:Fallback>
        </mc:AlternateContent>
      </p:grpSp>
      <p:sp>
        <p:nvSpPr>
          <p:cNvPr id="12" name="Title 11">
            <a:extLst>
              <a:ext uri="{FF2B5EF4-FFF2-40B4-BE49-F238E27FC236}">
                <a16:creationId xmlns:a16="http://schemas.microsoft.com/office/drawing/2014/main" id="{6979A55B-D608-0C44-9ABA-02E2850F1433}"/>
              </a:ext>
            </a:extLst>
          </p:cNvPr>
          <p:cNvSpPr>
            <a:spLocks noGrp="1"/>
          </p:cNvSpPr>
          <p:nvPr>
            <p:ph type="title"/>
          </p:nvPr>
        </p:nvSpPr>
        <p:spPr/>
        <p:txBody>
          <a:bodyPr/>
          <a:lstStyle/>
          <a:p>
            <a:r>
              <a:rPr lang="en-US" dirty="0"/>
              <a:t>Vertical Edge Detection</a:t>
            </a:r>
          </a:p>
        </p:txBody>
      </p:sp>
      <p:sp>
        <p:nvSpPr>
          <p:cNvPr id="29" name="TextBox 28">
            <a:extLst>
              <a:ext uri="{FF2B5EF4-FFF2-40B4-BE49-F238E27FC236}">
                <a16:creationId xmlns:a16="http://schemas.microsoft.com/office/drawing/2014/main" id="{2F7457C3-4011-B84C-8F7E-402FB6103944}"/>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2038739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8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2178348676"/>
              </p:ext>
            </p:extLst>
          </p:nvPr>
        </p:nvGraphicFramePr>
        <p:xfrm>
          <a:off x="1317721" y="1640135"/>
          <a:ext cx="1775103" cy="1772991"/>
        </p:xfrm>
        <a:graphic>
          <a:graphicData uri="http://schemas.openxmlformats.org/drawingml/2006/table">
            <a:tbl>
              <a:tblPr firstRow="1" bandRow="1">
                <a:tableStyleId>{5C22544A-7EE6-4342-B048-85BDC9FD1C3A}</a:tableStyleId>
              </a:tblPr>
              <a:tblGrid>
                <a:gridCol w="591701">
                  <a:extLst>
                    <a:ext uri="{9D8B030D-6E8A-4147-A177-3AD203B41FA5}">
                      <a16:colId xmlns:a16="http://schemas.microsoft.com/office/drawing/2014/main" val="20000"/>
                    </a:ext>
                  </a:extLst>
                </a:gridCol>
                <a:gridCol w="591701">
                  <a:extLst>
                    <a:ext uri="{9D8B030D-6E8A-4147-A177-3AD203B41FA5}">
                      <a16:colId xmlns:a16="http://schemas.microsoft.com/office/drawing/2014/main" val="20001"/>
                    </a:ext>
                  </a:extLst>
                </a:gridCol>
                <a:gridCol w="591701">
                  <a:extLst>
                    <a:ext uri="{9D8B030D-6E8A-4147-A177-3AD203B41FA5}">
                      <a16:colId xmlns:a16="http://schemas.microsoft.com/office/drawing/2014/main" val="20002"/>
                    </a:ext>
                  </a:extLst>
                </a:gridCol>
              </a:tblGrid>
              <a:tr h="5909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09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0997">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mc:AlternateContent xmlns:mc="http://schemas.openxmlformats.org/markup-compatibility/2006" xmlns:a14="http://schemas.microsoft.com/office/drawing/2010/main">
        <mc:Choice Requires="a14">
          <p:sp>
            <p:nvSpPr>
              <p:cNvPr id="43" name="TextBox 42"/>
              <p:cNvSpPr txBox="1"/>
              <p:nvPr/>
            </p:nvSpPr>
            <p:spPr>
              <a:xfrm>
                <a:off x="7448256" y="5210458"/>
                <a:ext cx="291165"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charset="0"/>
                        </a:rPr>
                        <m:t>=</m:t>
                      </m:r>
                    </m:oMath>
                  </m:oMathPara>
                </a14:m>
                <a:endParaRPr lang="en-US" sz="2400" dirty="0"/>
              </a:p>
            </p:txBody>
          </p:sp>
        </mc:Choice>
        <mc:Fallback xmlns="">
          <p:sp>
            <p:nvSpPr>
              <p:cNvPr id="43" name="TextBox 42"/>
              <p:cNvSpPr txBox="1">
                <a:spLocks noRot="1" noChangeAspect="1" noMove="1" noResize="1" noEditPoints="1" noAdjustHandles="1" noChangeArrowheads="1" noChangeShapeType="1" noTextEdit="1"/>
              </p:cNvSpPr>
              <p:nvPr/>
            </p:nvSpPr>
            <p:spPr>
              <a:xfrm>
                <a:off x="7448256" y="5210458"/>
                <a:ext cx="291165" cy="369332"/>
              </a:xfrm>
              <a:prstGeom prst="rect">
                <a:avLst/>
              </a:prstGeom>
              <a:blipFill>
                <a:blip r:embed="rId2"/>
                <a:stretch>
                  <a:fillRect l="-8333" r="-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9" name="TextBox 108"/>
              <p:cNvSpPr txBox="1"/>
              <p:nvPr/>
            </p:nvSpPr>
            <p:spPr>
              <a:xfrm>
                <a:off x="4269251" y="5179681"/>
                <a:ext cx="174612"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charset="0"/>
                          <a:ea typeface="Cambria Math" charset="0"/>
                          <a:cs typeface="Cambria Math" charset="0"/>
                        </a:rPr>
                        <m:t>∗</m:t>
                      </m:r>
                    </m:oMath>
                  </m:oMathPara>
                </a14:m>
                <a:endParaRPr lang="en-US" sz="2400" dirty="0"/>
              </a:p>
            </p:txBody>
          </p:sp>
        </mc:Choice>
        <mc:Fallback xmlns="">
          <p:sp>
            <p:nvSpPr>
              <p:cNvPr id="109" name="TextBox 108"/>
              <p:cNvSpPr txBox="1">
                <a:spLocks noRot="1" noChangeAspect="1" noMove="1" noResize="1" noEditPoints="1" noAdjustHandles="1" noChangeArrowheads="1" noChangeShapeType="1" noTextEdit="1"/>
              </p:cNvSpPr>
              <p:nvPr/>
            </p:nvSpPr>
            <p:spPr>
              <a:xfrm>
                <a:off x="4269251" y="5179681"/>
                <a:ext cx="174612" cy="430887"/>
              </a:xfrm>
              <a:prstGeom prst="rect">
                <a:avLst/>
              </a:prstGeom>
              <a:blipFill>
                <a:blip r:embed="rId3"/>
                <a:stretch>
                  <a:fillRect l="-50000" r="-42857"/>
                </a:stretch>
              </a:blipFill>
            </p:spPr>
            <p:txBody>
              <a:bodyPr/>
              <a:lstStyle/>
              <a:p>
                <a:r>
                  <a:rPr lang="en-US">
                    <a:noFill/>
                  </a:rPr>
                  <a:t> </a:t>
                </a:r>
              </a:p>
            </p:txBody>
          </p:sp>
        </mc:Fallback>
      </mc:AlternateContent>
      <p:graphicFrame>
        <p:nvGraphicFramePr>
          <p:cNvPr id="24" name="Table 23"/>
          <p:cNvGraphicFramePr>
            <a:graphicFrameLocks noGrp="1"/>
          </p:cNvGraphicFramePr>
          <p:nvPr>
            <p:extLst>
              <p:ext uri="{D42A27DB-BD31-4B8C-83A1-F6EECF244321}">
                <p14:modId xmlns:p14="http://schemas.microsoft.com/office/powerpoint/2010/main" val="1612621163"/>
              </p:ext>
            </p:extLst>
          </p:nvPr>
        </p:nvGraphicFramePr>
        <p:xfrm>
          <a:off x="799054" y="3997125"/>
          <a:ext cx="2812438" cy="2796000"/>
        </p:xfrm>
        <a:graphic>
          <a:graphicData uri="http://schemas.openxmlformats.org/drawingml/2006/table">
            <a:tbl>
              <a:tblPr firstRow="1" bandRow="1">
                <a:tableStyleId>{5C22544A-7EE6-4342-B048-85BDC9FD1C3A}</a:tableStyleId>
              </a:tblPr>
              <a:tblGrid>
                <a:gridCol w="467771">
                  <a:extLst>
                    <a:ext uri="{9D8B030D-6E8A-4147-A177-3AD203B41FA5}">
                      <a16:colId xmlns:a16="http://schemas.microsoft.com/office/drawing/2014/main" val="20000"/>
                    </a:ext>
                  </a:extLst>
                </a:gridCol>
                <a:gridCol w="461963">
                  <a:extLst>
                    <a:ext uri="{9D8B030D-6E8A-4147-A177-3AD203B41FA5}">
                      <a16:colId xmlns:a16="http://schemas.microsoft.com/office/drawing/2014/main" val="20001"/>
                    </a:ext>
                  </a:extLst>
                </a:gridCol>
                <a:gridCol w="471487">
                  <a:extLst>
                    <a:ext uri="{9D8B030D-6E8A-4147-A177-3AD203B41FA5}">
                      <a16:colId xmlns:a16="http://schemas.microsoft.com/office/drawing/2014/main" val="20002"/>
                    </a:ext>
                  </a:extLst>
                </a:gridCol>
                <a:gridCol w="466726">
                  <a:extLst>
                    <a:ext uri="{9D8B030D-6E8A-4147-A177-3AD203B41FA5}">
                      <a16:colId xmlns:a16="http://schemas.microsoft.com/office/drawing/2014/main" val="20003"/>
                    </a:ext>
                  </a:extLst>
                </a:gridCol>
                <a:gridCol w="454935">
                  <a:extLst>
                    <a:ext uri="{9D8B030D-6E8A-4147-A177-3AD203B41FA5}">
                      <a16:colId xmlns:a16="http://schemas.microsoft.com/office/drawing/2014/main" val="20004"/>
                    </a:ext>
                  </a:extLst>
                </a:gridCol>
                <a:gridCol w="489556">
                  <a:extLst>
                    <a:ext uri="{9D8B030D-6E8A-4147-A177-3AD203B41FA5}">
                      <a16:colId xmlns:a16="http://schemas.microsoft.com/office/drawing/2014/main" val="20005"/>
                    </a:ext>
                  </a:extLst>
                </a:gridCol>
              </a:tblGrid>
              <a:tr h="466000">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66000">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66000">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66000">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66000">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66000">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graphicFrame>
        <p:nvGraphicFramePr>
          <p:cNvPr id="32" name="Table 31"/>
          <p:cNvGraphicFramePr>
            <a:graphicFrameLocks noGrp="1"/>
          </p:cNvGraphicFramePr>
          <p:nvPr>
            <p:extLst>
              <p:ext uri="{D42A27DB-BD31-4B8C-83A1-F6EECF244321}">
                <p14:modId xmlns:p14="http://schemas.microsoft.com/office/powerpoint/2010/main" val="1718469354"/>
              </p:ext>
            </p:extLst>
          </p:nvPr>
        </p:nvGraphicFramePr>
        <p:xfrm>
          <a:off x="5208658" y="4690872"/>
          <a:ext cx="1474803" cy="1408506"/>
        </p:xfrm>
        <a:graphic>
          <a:graphicData uri="http://schemas.openxmlformats.org/drawingml/2006/table">
            <a:tbl>
              <a:tblPr firstRow="1" bandRow="1">
                <a:tableStyleId>{5C22544A-7EE6-4342-B048-85BDC9FD1C3A}</a:tableStyleId>
              </a:tblPr>
              <a:tblGrid>
                <a:gridCol w="491601">
                  <a:extLst>
                    <a:ext uri="{9D8B030D-6E8A-4147-A177-3AD203B41FA5}">
                      <a16:colId xmlns:a16="http://schemas.microsoft.com/office/drawing/2014/main" val="20000"/>
                    </a:ext>
                  </a:extLst>
                </a:gridCol>
                <a:gridCol w="491601">
                  <a:extLst>
                    <a:ext uri="{9D8B030D-6E8A-4147-A177-3AD203B41FA5}">
                      <a16:colId xmlns:a16="http://schemas.microsoft.com/office/drawing/2014/main" val="20001"/>
                    </a:ext>
                  </a:extLst>
                </a:gridCol>
                <a:gridCol w="491601">
                  <a:extLst>
                    <a:ext uri="{9D8B030D-6E8A-4147-A177-3AD203B41FA5}">
                      <a16:colId xmlns:a16="http://schemas.microsoft.com/office/drawing/2014/main" val="20002"/>
                    </a:ext>
                  </a:extLst>
                </a:gridCol>
              </a:tblGrid>
              <a:tr h="46950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6950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69502">
                <a:tc>
                  <a:txBody>
                    <a:bodyPr/>
                    <a:lstStyle/>
                    <a:p>
                      <a:pPr algn="ctr"/>
                      <a:r>
                        <a:rPr lang="en-US" sz="2400" b="0"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p:graphicFrame>
        <p:nvGraphicFramePr>
          <p:cNvPr id="33" name="Table 32"/>
          <p:cNvGraphicFramePr>
            <a:graphicFrameLocks noGrp="1"/>
          </p:cNvGraphicFramePr>
          <p:nvPr>
            <p:extLst>
              <p:ext uri="{D42A27DB-BD31-4B8C-83A1-F6EECF244321}">
                <p14:modId xmlns:p14="http://schemas.microsoft.com/office/powerpoint/2010/main" val="3141581965"/>
              </p:ext>
            </p:extLst>
          </p:nvPr>
        </p:nvGraphicFramePr>
        <p:xfrm>
          <a:off x="8466461" y="4498965"/>
          <a:ext cx="1908136" cy="1911436"/>
        </p:xfrm>
        <a:graphic>
          <a:graphicData uri="http://schemas.openxmlformats.org/drawingml/2006/table">
            <a:tbl>
              <a:tblPr firstRow="1" bandRow="1">
                <a:tableStyleId>{5C22544A-7EE6-4342-B048-85BDC9FD1C3A}</a:tableStyleId>
              </a:tblPr>
              <a:tblGrid>
                <a:gridCol w="477034">
                  <a:extLst>
                    <a:ext uri="{9D8B030D-6E8A-4147-A177-3AD203B41FA5}">
                      <a16:colId xmlns:a16="http://schemas.microsoft.com/office/drawing/2014/main" val="20000"/>
                    </a:ext>
                  </a:extLst>
                </a:gridCol>
                <a:gridCol w="477034">
                  <a:extLst>
                    <a:ext uri="{9D8B030D-6E8A-4147-A177-3AD203B41FA5}">
                      <a16:colId xmlns:a16="http://schemas.microsoft.com/office/drawing/2014/main" val="20001"/>
                    </a:ext>
                  </a:extLst>
                </a:gridCol>
                <a:gridCol w="477034">
                  <a:extLst>
                    <a:ext uri="{9D8B030D-6E8A-4147-A177-3AD203B41FA5}">
                      <a16:colId xmlns:a16="http://schemas.microsoft.com/office/drawing/2014/main" val="20002"/>
                    </a:ext>
                  </a:extLst>
                </a:gridCol>
                <a:gridCol w="477034">
                  <a:extLst>
                    <a:ext uri="{9D8B030D-6E8A-4147-A177-3AD203B41FA5}">
                      <a16:colId xmlns:a16="http://schemas.microsoft.com/office/drawing/2014/main" val="20003"/>
                    </a:ext>
                  </a:extLst>
                </a:gridCol>
              </a:tblGrid>
              <a:tr h="477859">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77859">
                <a:tc>
                  <a:txBody>
                    <a:bodyPr/>
                    <a:lstStyle/>
                    <a:p>
                      <a:pPr algn="ctr"/>
                      <a:r>
                        <a:rPr lang="en-US" sz="2400" b="0" dirty="0">
                          <a:solidFill>
                            <a:schemeClr val="tx1"/>
                          </a:solidFill>
                        </a:rPr>
                        <a:t>30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77859">
                <a:tc>
                  <a:txBody>
                    <a:bodyPr/>
                    <a:lstStyle/>
                    <a:p>
                      <a:pPr algn="ctr"/>
                      <a:r>
                        <a:rPr lang="en-US" sz="2400" b="0" dirty="0">
                          <a:solidFill>
                            <a:schemeClr val="tx1"/>
                          </a:solidFill>
                        </a:rPr>
                        <a:t>30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77859">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4" name="TextBox 3"/>
          <p:cNvSpPr txBox="1"/>
          <p:nvPr/>
        </p:nvSpPr>
        <p:spPr>
          <a:xfrm>
            <a:off x="1401205" y="3414334"/>
            <a:ext cx="1608133" cy="523220"/>
          </a:xfrm>
          <a:prstGeom prst="rect">
            <a:avLst/>
          </a:prstGeom>
          <a:noFill/>
        </p:spPr>
        <p:txBody>
          <a:bodyPr wrap="none" rtlCol="0">
            <a:spAutoFit/>
          </a:bodyPr>
          <a:lstStyle/>
          <a:p>
            <a:r>
              <a:rPr lang="en-US" sz="2800" dirty="0">
                <a:latin typeface="Century Schoolbook" charset="0"/>
                <a:ea typeface="Century Schoolbook" charset="0"/>
                <a:cs typeface="Century Schoolbook" charset="0"/>
              </a:rPr>
              <a:t>Vertical </a:t>
            </a:r>
            <a:endParaRPr lang="en-US" dirty="0">
              <a:latin typeface="Century Schoolbook" charset="0"/>
              <a:ea typeface="Century Schoolbook" charset="0"/>
              <a:cs typeface="Century Schoolbook" charset="0"/>
            </a:endParaRPr>
          </a:p>
        </p:txBody>
      </p:sp>
      <p:graphicFrame>
        <p:nvGraphicFramePr>
          <p:cNvPr id="39" name="Table 38"/>
          <p:cNvGraphicFramePr>
            <a:graphicFrameLocks noGrp="1"/>
          </p:cNvGraphicFramePr>
          <p:nvPr>
            <p:extLst>
              <p:ext uri="{D42A27DB-BD31-4B8C-83A1-F6EECF244321}">
                <p14:modId xmlns:p14="http://schemas.microsoft.com/office/powerpoint/2010/main" val="357637632"/>
              </p:ext>
            </p:extLst>
          </p:nvPr>
        </p:nvGraphicFramePr>
        <p:xfrm>
          <a:off x="7580769" y="1640135"/>
          <a:ext cx="1771386" cy="1772991"/>
        </p:xfrm>
        <a:graphic>
          <a:graphicData uri="http://schemas.openxmlformats.org/drawingml/2006/table">
            <a:tbl>
              <a:tblPr firstRow="1" bandRow="1">
                <a:tableStyleId>{5C22544A-7EE6-4342-B048-85BDC9FD1C3A}</a:tableStyleId>
              </a:tblPr>
              <a:tblGrid>
                <a:gridCol w="590462">
                  <a:extLst>
                    <a:ext uri="{9D8B030D-6E8A-4147-A177-3AD203B41FA5}">
                      <a16:colId xmlns:a16="http://schemas.microsoft.com/office/drawing/2014/main" val="20000"/>
                    </a:ext>
                  </a:extLst>
                </a:gridCol>
                <a:gridCol w="590462">
                  <a:extLst>
                    <a:ext uri="{9D8B030D-6E8A-4147-A177-3AD203B41FA5}">
                      <a16:colId xmlns:a16="http://schemas.microsoft.com/office/drawing/2014/main" val="20001"/>
                    </a:ext>
                  </a:extLst>
                </a:gridCol>
                <a:gridCol w="590462">
                  <a:extLst>
                    <a:ext uri="{9D8B030D-6E8A-4147-A177-3AD203B41FA5}">
                      <a16:colId xmlns:a16="http://schemas.microsoft.com/office/drawing/2014/main" val="20002"/>
                    </a:ext>
                  </a:extLst>
                </a:gridCol>
              </a:tblGrid>
              <a:tr h="5909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09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0997">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p:sp>
        <p:nvSpPr>
          <p:cNvPr id="40" name="TextBox 39"/>
          <p:cNvSpPr txBox="1"/>
          <p:nvPr/>
        </p:nvSpPr>
        <p:spPr>
          <a:xfrm>
            <a:off x="7485263" y="3414334"/>
            <a:ext cx="1962397" cy="523220"/>
          </a:xfrm>
          <a:prstGeom prst="rect">
            <a:avLst/>
          </a:prstGeom>
          <a:noFill/>
        </p:spPr>
        <p:txBody>
          <a:bodyPr wrap="none" rtlCol="0">
            <a:spAutoFit/>
          </a:bodyPr>
          <a:lstStyle/>
          <a:p>
            <a:r>
              <a:rPr lang="en-US" sz="2800">
                <a:latin typeface="Century Schoolbook" charset="0"/>
                <a:ea typeface="Century Schoolbook" charset="0"/>
                <a:cs typeface="Century Schoolbook" charset="0"/>
              </a:rPr>
              <a:t>Horizontal</a:t>
            </a:r>
            <a:endParaRPr lang="en-US" dirty="0">
              <a:latin typeface="Century Schoolbook" charset="0"/>
              <a:ea typeface="Century Schoolbook" charset="0"/>
              <a:cs typeface="Century Schoolbook" charset="0"/>
            </a:endParaRPr>
          </a:p>
        </p:txBody>
      </p:sp>
      <p:sp>
        <p:nvSpPr>
          <p:cNvPr id="5" name="Title 4">
            <a:extLst>
              <a:ext uri="{FF2B5EF4-FFF2-40B4-BE49-F238E27FC236}">
                <a16:creationId xmlns:a16="http://schemas.microsoft.com/office/drawing/2014/main" id="{17D57277-9F62-F849-9445-1603C7A439A0}"/>
              </a:ext>
            </a:extLst>
          </p:cNvPr>
          <p:cNvSpPr>
            <a:spLocks noGrp="1"/>
          </p:cNvSpPr>
          <p:nvPr>
            <p:ph type="title"/>
          </p:nvPr>
        </p:nvSpPr>
        <p:spPr/>
        <p:txBody>
          <a:bodyPr/>
          <a:lstStyle/>
          <a:p>
            <a:r>
              <a:rPr lang="en-US" dirty="0"/>
              <a:t>Vertical/Horizontal Edge Detection</a:t>
            </a:r>
          </a:p>
        </p:txBody>
      </p:sp>
      <p:sp>
        <p:nvSpPr>
          <p:cNvPr id="14" name="TextBox 13">
            <a:extLst>
              <a:ext uri="{FF2B5EF4-FFF2-40B4-BE49-F238E27FC236}">
                <a16:creationId xmlns:a16="http://schemas.microsoft.com/office/drawing/2014/main" id="{55A48C3D-EB3C-5840-B06D-5CFB85BF4E5C}"/>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720648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109" grpId="0"/>
      <p:bldP spid="4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32" name="Table 31"/>
              <p:cNvGraphicFramePr>
                <a:graphicFrameLocks noGrp="1"/>
              </p:cNvGraphicFramePr>
              <p:nvPr>
                <p:extLst>
                  <p:ext uri="{D42A27DB-BD31-4B8C-83A1-F6EECF244321}">
                    <p14:modId xmlns:p14="http://schemas.microsoft.com/office/powerpoint/2010/main" val="3856513715"/>
                  </p:ext>
                </p:extLst>
              </p:nvPr>
            </p:nvGraphicFramePr>
            <p:xfrm>
              <a:off x="5561060" y="4595367"/>
              <a:ext cx="1461384" cy="1483542"/>
            </p:xfrm>
            <a:graphic>
              <a:graphicData uri="http://schemas.openxmlformats.org/drawingml/2006/table">
                <a:tbl>
                  <a:tblPr firstRow="1" bandRow="1">
                    <a:tableStyleId>{5C22544A-7EE6-4342-B048-85BDC9FD1C3A}</a:tableStyleId>
                  </a:tblPr>
                  <a:tblGrid>
                    <a:gridCol w="487128">
                      <a:extLst>
                        <a:ext uri="{9D8B030D-6E8A-4147-A177-3AD203B41FA5}">
                          <a16:colId xmlns:a16="http://schemas.microsoft.com/office/drawing/2014/main" val="20000"/>
                        </a:ext>
                      </a:extLst>
                    </a:gridCol>
                    <a:gridCol w="487128">
                      <a:extLst>
                        <a:ext uri="{9D8B030D-6E8A-4147-A177-3AD203B41FA5}">
                          <a16:colId xmlns:a16="http://schemas.microsoft.com/office/drawing/2014/main" val="20001"/>
                        </a:ext>
                      </a:extLst>
                    </a:gridCol>
                    <a:gridCol w="487128">
                      <a:extLst>
                        <a:ext uri="{9D8B030D-6E8A-4147-A177-3AD203B41FA5}">
                          <a16:colId xmlns:a16="http://schemas.microsoft.com/office/drawing/2014/main" val="20002"/>
                        </a:ext>
                      </a:extLst>
                    </a:gridCol>
                  </a:tblGrid>
                  <a:tr h="49451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charset="0"/>
                                    </a:rPr>
                                    <m:t>𝑤</m:t>
                                  </m:r>
                                </m:e>
                                <m:sub>
                                  <m:r>
                                    <a:rPr lang="en-US" sz="2400" b="0" i="1" smtClean="0">
                                      <a:solidFill>
                                        <a:schemeClr val="tx1"/>
                                      </a:solidFill>
                                      <a:latin typeface="Cambria Math" charset="0"/>
                                    </a:rPr>
                                    <m:t>1</m:t>
                                  </m:r>
                                </m:sub>
                              </m:sSub>
                            </m:oMath>
                          </a14:m>
                          <a:r>
                            <a:rPr lang="en-US" sz="2400" b="0" dirty="0">
                              <a:solidFill>
                                <a:schemeClr val="tx1"/>
                              </a:solidFill>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charset="0"/>
                                      </a:rPr>
                                      <m:t>𝑤</m:t>
                                    </m:r>
                                  </m:e>
                                  <m:sub>
                                    <m:r>
                                      <a:rPr lang="en-US" sz="2400" b="0" i="1" smtClean="0">
                                        <a:solidFill>
                                          <a:schemeClr val="tx1"/>
                                        </a:solidFill>
                                        <a:latin typeface="Cambria Math" charset="0"/>
                                      </a:rPr>
                                      <m:t>2</m:t>
                                    </m:r>
                                  </m:sub>
                                </m:sSub>
                              </m:oMath>
                            </m:oMathPara>
                          </a14:m>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charset="0"/>
                                      </a:rPr>
                                      <m:t>𝑤</m:t>
                                    </m:r>
                                  </m:e>
                                  <m:sub>
                                    <m:r>
                                      <a:rPr lang="en-US" sz="2400" b="0" i="1" smtClean="0">
                                        <a:solidFill>
                                          <a:schemeClr val="tx1"/>
                                        </a:solidFill>
                                        <a:latin typeface="Cambria Math" charset="0"/>
                                      </a:rPr>
                                      <m:t>3</m:t>
                                    </m:r>
                                  </m:sub>
                                </m:sSub>
                              </m:oMath>
                            </m:oMathPara>
                          </a14:m>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9451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charset="0"/>
                                    </a:rPr>
                                    <m:t>𝑤</m:t>
                                  </m:r>
                                </m:e>
                                <m:sub>
                                  <m:r>
                                    <a:rPr lang="en-US" sz="2400" b="0" i="1" smtClean="0">
                                      <a:solidFill>
                                        <a:schemeClr val="tx1"/>
                                      </a:solidFill>
                                      <a:latin typeface="Cambria Math" charset="0"/>
                                    </a:rPr>
                                    <m:t>4</m:t>
                                  </m:r>
                                </m:sub>
                              </m:sSub>
                            </m:oMath>
                          </a14:m>
                          <a:r>
                            <a:rPr lang="en-US" sz="2400" b="0" dirty="0">
                              <a:solidFill>
                                <a:schemeClr val="tx1"/>
                              </a:solidFill>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charset="0"/>
                                      </a:rPr>
                                      <m:t>𝑤</m:t>
                                    </m:r>
                                  </m:e>
                                  <m:sub>
                                    <m:r>
                                      <a:rPr lang="en-US" sz="2400" b="0" i="1" smtClean="0">
                                        <a:solidFill>
                                          <a:schemeClr val="tx1"/>
                                        </a:solidFill>
                                        <a:latin typeface="Cambria Math" charset="0"/>
                                      </a:rPr>
                                      <m:t>5</m:t>
                                    </m:r>
                                  </m:sub>
                                </m:sSub>
                              </m:oMath>
                            </m:oMathPara>
                          </a14:m>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charset="0"/>
                                      </a:rPr>
                                      <m:t>𝑤</m:t>
                                    </m:r>
                                  </m:e>
                                  <m:sub>
                                    <m:r>
                                      <a:rPr lang="en-US" sz="2400" b="0" i="1" smtClean="0">
                                        <a:solidFill>
                                          <a:schemeClr val="tx1"/>
                                        </a:solidFill>
                                        <a:latin typeface="Cambria Math" charset="0"/>
                                      </a:rPr>
                                      <m:t>6</m:t>
                                    </m:r>
                                  </m:sub>
                                </m:sSub>
                              </m:oMath>
                            </m:oMathPara>
                          </a14:m>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9451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charset="0"/>
                                    </a:rPr>
                                    <m:t>𝑤</m:t>
                                  </m:r>
                                </m:e>
                                <m:sub>
                                  <m:r>
                                    <a:rPr lang="en-US" sz="2400" b="0" i="1" smtClean="0">
                                      <a:solidFill>
                                        <a:schemeClr val="tx1"/>
                                      </a:solidFill>
                                      <a:latin typeface="Cambria Math" charset="0"/>
                                    </a:rPr>
                                    <m:t>7</m:t>
                                  </m:r>
                                </m:sub>
                              </m:sSub>
                            </m:oMath>
                          </a14:m>
                          <a:r>
                            <a:rPr lang="en-US" sz="2400" b="0" dirty="0">
                              <a:solidFill>
                                <a:schemeClr val="tx1"/>
                              </a:solidFill>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charset="0"/>
                                      </a:rPr>
                                      <m:t>𝑤</m:t>
                                    </m:r>
                                  </m:e>
                                  <m:sub>
                                    <m:r>
                                      <a:rPr lang="en-US" sz="2400" b="0" i="1" smtClean="0">
                                        <a:solidFill>
                                          <a:schemeClr val="tx1"/>
                                        </a:solidFill>
                                        <a:latin typeface="Cambria Math" charset="0"/>
                                      </a:rPr>
                                      <m:t>8</m:t>
                                    </m:r>
                                  </m:sub>
                                </m:sSub>
                              </m:oMath>
                            </m:oMathPara>
                          </a14:m>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charset="0"/>
                                      </a:rPr>
                                      <m:t>𝑤</m:t>
                                    </m:r>
                                  </m:e>
                                  <m:sub>
                                    <m:r>
                                      <a:rPr lang="en-US" sz="2400" b="0" i="1" smtClean="0">
                                        <a:solidFill>
                                          <a:schemeClr val="tx1"/>
                                        </a:solidFill>
                                        <a:latin typeface="Cambria Math" charset="0"/>
                                      </a:rPr>
                                      <m:t>9</m:t>
                                    </m:r>
                                  </m:sub>
                                </m:sSub>
                              </m:oMath>
                            </m:oMathPara>
                          </a14:m>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mc:Choice>
        <mc:Fallback xmlns="">
          <p:graphicFrame>
            <p:nvGraphicFramePr>
              <p:cNvPr id="32" name="Table 31"/>
              <p:cNvGraphicFramePr>
                <a:graphicFrameLocks noGrp="1"/>
              </p:cNvGraphicFramePr>
              <p:nvPr>
                <p:extLst>
                  <p:ext uri="{D42A27DB-BD31-4B8C-83A1-F6EECF244321}">
                    <p14:modId xmlns:p14="http://schemas.microsoft.com/office/powerpoint/2010/main" val="3856513715"/>
                  </p:ext>
                </p:extLst>
              </p:nvPr>
            </p:nvGraphicFramePr>
            <p:xfrm>
              <a:off x="5561060" y="4595367"/>
              <a:ext cx="1461384" cy="1483542"/>
            </p:xfrm>
            <a:graphic>
              <a:graphicData uri="http://schemas.openxmlformats.org/drawingml/2006/table">
                <a:tbl>
                  <a:tblPr firstRow="1" bandRow="1">
                    <a:tableStyleId>{5C22544A-7EE6-4342-B048-85BDC9FD1C3A}</a:tableStyleId>
                  </a:tblPr>
                  <a:tblGrid>
                    <a:gridCol w="487128">
                      <a:extLst>
                        <a:ext uri="{9D8B030D-6E8A-4147-A177-3AD203B41FA5}">
                          <a16:colId xmlns:a16="http://schemas.microsoft.com/office/drawing/2014/main" val="20000"/>
                        </a:ext>
                      </a:extLst>
                    </a:gridCol>
                    <a:gridCol w="487128">
                      <a:extLst>
                        <a:ext uri="{9D8B030D-6E8A-4147-A177-3AD203B41FA5}">
                          <a16:colId xmlns:a16="http://schemas.microsoft.com/office/drawing/2014/main" val="20001"/>
                        </a:ext>
                      </a:extLst>
                    </a:gridCol>
                    <a:gridCol w="487128">
                      <a:extLst>
                        <a:ext uri="{9D8B030D-6E8A-4147-A177-3AD203B41FA5}">
                          <a16:colId xmlns:a16="http://schemas.microsoft.com/office/drawing/2014/main" val="20002"/>
                        </a:ext>
                      </a:extLst>
                    </a:gridCol>
                  </a:tblGrid>
                  <a:tr h="494514">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t="-2564" r="-200000" b="-205128"/>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02632" t="-2564" r="-105263" b="-205128"/>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97436" t="-2564" r="-2564" b="-205128"/>
                          </a:stretch>
                        </a:blipFill>
                      </a:tcPr>
                    </a:tc>
                    <a:extLst>
                      <a:ext uri="{0D108BD9-81ED-4DB2-BD59-A6C34878D82A}">
                        <a16:rowId xmlns:a16="http://schemas.microsoft.com/office/drawing/2014/main" val="10000"/>
                      </a:ext>
                    </a:extLst>
                  </a:tr>
                  <a:tr h="494514">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t="-100000" r="-200000" b="-100000"/>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02632" t="-100000" r="-105263" b="-100000"/>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97436" t="-100000" r="-2564" b="-100000"/>
                          </a:stretch>
                        </a:blipFill>
                      </a:tcPr>
                    </a:tc>
                    <a:extLst>
                      <a:ext uri="{0D108BD9-81ED-4DB2-BD59-A6C34878D82A}">
                        <a16:rowId xmlns:a16="http://schemas.microsoft.com/office/drawing/2014/main" val="10001"/>
                      </a:ext>
                    </a:extLst>
                  </a:tr>
                  <a:tr h="494514">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t="-205128" r="-200000" b="-2564"/>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02632" t="-205128" r="-105263" b="-2564"/>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97436" t="-205128" r="-2564" b="-2564"/>
                          </a:stretch>
                        </a:blipFill>
                      </a:tcPr>
                    </a:tc>
                    <a:extLst>
                      <a:ext uri="{0D108BD9-81ED-4DB2-BD59-A6C34878D82A}">
                        <a16:rowId xmlns:a16="http://schemas.microsoft.com/office/drawing/2014/main" val="10002"/>
                      </a:ext>
                    </a:extLst>
                  </a:tr>
                </a:tbl>
              </a:graphicData>
            </a:graphic>
          </p:graphicFrame>
        </mc:Fallback>
      </mc:AlternateContent>
      <p:graphicFrame>
        <p:nvGraphicFramePr>
          <p:cNvPr id="33" name="Table 32"/>
          <p:cNvGraphicFramePr>
            <a:graphicFrameLocks noGrp="1"/>
          </p:cNvGraphicFramePr>
          <p:nvPr>
            <p:extLst>
              <p:ext uri="{D42A27DB-BD31-4B8C-83A1-F6EECF244321}">
                <p14:modId xmlns:p14="http://schemas.microsoft.com/office/powerpoint/2010/main" val="2537465129"/>
              </p:ext>
            </p:extLst>
          </p:nvPr>
        </p:nvGraphicFramePr>
        <p:xfrm>
          <a:off x="9402963" y="4361176"/>
          <a:ext cx="1950544" cy="1951924"/>
        </p:xfrm>
        <a:graphic>
          <a:graphicData uri="http://schemas.openxmlformats.org/drawingml/2006/table">
            <a:tbl>
              <a:tblPr firstRow="1" bandRow="1">
                <a:tableStyleId>{5C22544A-7EE6-4342-B048-85BDC9FD1C3A}</a:tableStyleId>
              </a:tblPr>
              <a:tblGrid>
                <a:gridCol w="487636">
                  <a:extLst>
                    <a:ext uri="{9D8B030D-6E8A-4147-A177-3AD203B41FA5}">
                      <a16:colId xmlns:a16="http://schemas.microsoft.com/office/drawing/2014/main" val="20000"/>
                    </a:ext>
                  </a:extLst>
                </a:gridCol>
                <a:gridCol w="487636">
                  <a:extLst>
                    <a:ext uri="{9D8B030D-6E8A-4147-A177-3AD203B41FA5}">
                      <a16:colId xmlns:a16="http://schemas.microsoft.com/office/drawing/2014/main" val="20001"/>
                    </a:ext>
                  </a:extLst>
                </a:gridCol>
                <a:gridCol w="487636">
                  <a:extLst>
                    <a:ext uri="{9D8B030D-6E8A-4147-A177-3AD203B41FA5}">
                      <a16:colId xmlns:a16="http://schemas.microsoft.com/office/drawing/2014/main" val="20002"/>
                    </a:ext>
                  </a:extLst>
                </a:gridCol>
                <a:gridCol w="487636">
                  <a:extLst>
                    <a:ext uri="{9D8B030D-6E8A-4147-A177-3AD203B41FA5}">
                      <a16:colId xmlns:a16="http://schemas.microsoft.com/office/drawing/2014/main" val="20003"/>
                    </a:ext>
                  </a:extLst>
                </a:gridCol>
              </a:tblGrid>
              <a:tr h="487981">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87981">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87981">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87981">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400622543"/>
              </p:ext>
            </p:extLst>
          </p:nvPr>
        </p:nvGraphicFramePr>
        <p:xfrm>
          <a:off x="741290" y="3871974"/>
          <a:ext cx="2927964" cy="2930328"/>
        </p:xfrm>
        <a:graphic>
          <a:graphicData uri="http://schemas.openxmlformats.org/drawingml/2006/table">
            <a:tbl>
              <a:tblPr firstRow="1" bandRow="1">
                <a:tableStyleId>{5C22544A-7EE6-4342-B048-85BDC9FD1C3A}</a:tableStyleId>
              </a:tblPr>
              <a:tblGrid>
                <a:gridCol w="487994">
                  <a:extLst>
                    <a:ext uri="{9D8B030D-6E8A-4147-A177-3AD203B41FA5}">
                      <a16:colId xmlns:a16="http://schemas.microsoft.com/office/drawing/2014/main" val="20000"/>
                    </a:ext>
                  </a:extLst>
                </a:gridCol>
                <a:gridCol w="487994">
                  <a:extLst>
                    <a:ext uri="{9D8B030D-6E8A-4147-A177-3AD203B41FA5}">
                      <a16:colId xmlns:a16="http://schemas.microsoft.com/office/drawing/2014/main" val="20001"/>
                    </a:ext>
                  </a:extLst>
                </a:gridCol>
                <a:gridCol w="487994">
                  <a:extLst>
                    <a:ext uri="{9D8B030D-6E8A-4147-A177-3AD203B41FA5}">
                      <a16:colId xmlns:a16="http://schemas.microsoft.com/office/drawing/2014/main" val="20002"/>
                    </a:ext>
                  </a:extLst>
                </a:gridCol>
                <a:gridCol w="487994">
                  <a:extLst>
                    <a:ext uri="{9D8B030D-6E8A-4147-A177-3AD203B41FA5}">
                      <a16:colId xmlns:a16="http://schemas.microsoft.com/office/drawing/2014/main" val="20003"/>
                    </a:ext>
                  </a:extLst>
                </a:gridCol>
                <a:gridCol w="487994">
                  <a:extLst>
                    <a:ext uri="{9D8B030D-6E8A-4147-A177-3AD203B41FA5}">
                      <a16:colId xmlns:a16="http://schemas.microsoft.com/office/drawing/2014/main" val="20004"/>
                    </a:ext>
                  </a:extLst>
                </a:gridCol>
                <a:gridCol w="487994">
                  <a:extLst>
                    <a:ext uri="{9D8B030D-6E8A-4147-A177-3AD203B41FA5}">
                      <a16:colId xmlns:a16="http://schemas.microsoft.com/office/drawing/2014/main" val="20005"/>
                    </a:ext>
                  </a:extLst>
                </a:gridCol>
              </a:tblGrid>
              <a:tr h="488388">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7</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4</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88388">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5</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8</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9</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88388">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7</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5</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7</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8</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88388">
                <a:tc>
                  <a:txBody>
                    <a:bodyPr/>
                    <a:lstStyle/>
                    <a:p>
                      <a:pPr algn="ctr"/>
                      <a:r>
                        <a:rPr lang="en-US" sz="2400" b="0" dirty="0">
                          <a:solidFill>
                            <a:schemeClr val="tx1"/>
                          </a:solidFill>
                        </a:rPr>
                        <a:t>4</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6</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8</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88388">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4</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5</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9</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993813341"/>
              </p:ext>
            </p:extLst>
          </p:nvPr>
        </p:nvGraphicFramePr>
        <p:xfrm>
          <a:off x="1317721" y="1688773"/>
          <a:ext cx="1775103" cy="1772991"/>
        </p:xfrm>
        <a:graphic>
          <a:graphicData uri="http://schemas.openxmlformats.org/drawingml/2006/table">
            <a:tbl>
              <a:tblPr firstRow="1" bandRow="1">
                <a:tableStyleId>{5C22544A-7EE6-4342-B048-85BDC9FD1C3A}</a:tableStyleId>
              </a:tblPr>
              <a:tblGrid>
                <a:gridCol w="591701">
                  <a:extLst>
                    <a:ext uri="{9D8B030D-6E8A-4147-A177-3AD203B41FA5}">
                      <a16:colId xmlns:a16="http://schemas.microsoft.com/office/drawing/2014/main" val="20000"/>
                    </a:ext>
                  </a:extLst>
                </a:gridCol>
                <a:gridCol w="591701">
                  <a:extLst>
                    <a:ext uri="{9D8B030D-6E8A-4147-A177-3AD203B41FA5}">
                      <a16:colId xmlns:a16="http://schemas.microsoft.com/office/drawing/2014/main" val="20001"/>
                    </a:ext>
                  </a:extLst>
                </a:gridCol>
                <a:gridCol w="591701">
                  <a:extLst>
                    <a:ext uri="{9D8B030D-6E8A-4147-A177-3AD203B41FA5}">
                      <a16:colId xmlns:a16="http://schemas.microsoft.com/office/drawing/2014/main" val="20002"/>
                    </a:ext>
                  </a:extLst>
                </a:gridCol>
              </a:tblGrid>
              <a:tr h="5909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09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0997">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535997110"/>
              </p:ext>
            </p:extLst>
          </p:nvPr>
        </p:nvGraphicFramePr>
        <p:xfrm>
          <a:off x="5404201" y="1688772"/>
          <a:ext cx="1775103" cy="1772991"/>
        </p:xfrm>
        <a:graphic>
          <a:graphicData uri="http://schemas.openxmlformats.org/drawingml/2006/table">
            <a:tbl>
              <a:tblPr firstRow="1" bandRow="1">
                <a:tableStyleId>{5C22544A-7EE6-4342-B048-85BDC9FD1C3A}</a:tableStyleId>
              </a:tblPr>
              <a:tblGrid>
                <a:gridCol w="591701">
                  <a:extLst>
                    <a:ext uri="{9D8B030D-6E8A-4147-A177-3AD203B41FA5}">
                      <a16:colId xmlns:a16="http://schemas.microsoft.com/office/drawing/2014/main" val="20000"/>
                    </a:ext>
                  </a:extLst>
                </a:gridCol>
                <a:gridCol w="591701">
                  <a:extLst>
                    <a:ext uri="{9D8B030D-6E8A-4147-A177-3AD203B41FA5}">
                      <a16:colId xmlns:a16="http://schemas.microsoft.com/office/drawing/2014/main" val="20001"/>
                    </a:ext>
                  </a:extLst>
                </a:gridCol>
                <a:gridCol w="591701">
                  <a:extLst>
                    <a:ext uri="{9D8B030D-6E8A-4147-A177-3AD203B41FA5}">
                      <a16:colId xmlns:a16="http://schemas.microsoft.com/office/drawing/2014/main" val="20002"/>
                    </a:ext>
                  </a:extLst>
                </a:gridCol>
              </a:tblGrid>
              <a:tr h="5909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09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0997">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882324491"/>
              </p:ext>
            </p:extLst>
          </p:nvPr>
        </p:nvGraphicFramePr>
        <p:xfrm>
          <a:off x="9018189" y="1607597"/>
          <a:ext cx="2342637" cy="1935339"/>
        </p:xfrm>
        <a:graphic>
          <a:graphicData uri="http://schemas.openxmlformats.org/drawingml/2006/table">
            <a:tbl>
              <a:tblPr firstRow="1" bandRow="1">
                <a:tableStyleId>{5C22544A-7EE6-4342-B048-85BDC9FD1C3A}</a:tableStyleId>
              </a:tblPr>
              <a:tblGrid>
                <a:gridCol w="780879">
                  <a:extLst>
                    <a:ext uri="{9D8B030D-6E8A-4147-A177-3AD203B41FA5}">
                      <a16:colId xmlns:a16="http://schemas.microsoft.com/office/drawing/2014/main" val="20000"/>
                    </a:ext>
                  </a:extLst>
                </a:gridCol>
                <a:gridCol w="780879">
                  <a:extLst>
                    <a:ext uri="{9D8B030D-6E8A-4147-A177-3AD203B41FA5}">
                      <a16:colId xmlns:a16="http://schemas.microsoft.com/office/drawing/2014/main" val="20001"/>
                    </a:ext>
                  </a:extLst>
                </a:gridCol>
                <a:gridCol w="780879">
                  <a:extLst>
                    <a:ext uri="{9D8B030D-6E8A-4147-A177-3AD203B41FA5}">
                      <a16:colId xmlns:a16="http://schemas.microsoft.com/office/drawing/2014/main" val="20002"/>
                    </a:ext>
                  </a:extLst>
                </a:gridCol>
              </a:tblGrid>
              <a:tr h="64511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4511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45113">
                <a:tc>
                  <a:txBody>
                    <a:bodyPr/>
                    <a:lstStyle/>
                    <a:p>
                      <a:pPr algn="ctr"/>
                      <a:r>
                        <a:rPr lang="en-US" sz="32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4826ABE4-B442-A841-96AE-3F4521E24AAF}"/>
                  </a:ext>
                </a:extLst>
              </p:cNvPr>
              <p:cNvSpPr txBox="1"/>
              <p:nvPr/>
            </p:nvSpPr>
            <p:spPr>
              <a:xfrm>
                <a:off x="4419722" y="5082400"/>
                <a:ext cx="174612"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charset="0"/>
                          <a:ea typeface="Cambria Math" charset="0"/>
                          <a:cs typeface="Cambria Math" charset="0"/>
                        </a:rPr>
                        <m:t>∗</m:t>
                      </m:r>
                    </m:oMath>
                  </m:oMathPara>
                </a14:m>
                <a:endParaRPr lang="en-US" sz="2400" dirty="0"/>
              </a:p>
            </p:txBody>
          </p:sp>
        </mc:Choice>
        <mc:Fallback xmlns="">
          <p:sp>
            <p:nvSpPr>
              <p:cNvPr id="15" name="TextBox 14">
                <a:extLst>
                  <a:ext uri="{FF2B5EF4-FFF2-40B4-BE49-F238E27FC236}">
                    <a16:creationId xmlns:a16="http://schemas.microsoft.com/office/drawing/2014/main" id="{4826ABE4-B442-A841-96AE-3F4521E24AAF}"/>
                  </a:ext>
                </a:extLst>
              </p:cNvPr>
              <p:cNvSpPr txBox="1">
                <a:spLocks noRot="1" noChangeAspect="1" noMove="1" noResize="1" noEditPoints="1" noAdjustHandles="1" noChangeArrowheads="1" noChangeShapeType="1" noTextEdit="1"/>
              </p:cNvSpPr>
              <p:nvPr/>
            </p:nvSpPr>
            <p:spPr>
              <a:xfrm>
                <a:off x="4419722" y="5082400"/>
                <a:ext cx="174612" cy="430887"/>
              </a:xfrm>
              <a:prstGeom prst="rect">
                <a:avLst/>
              </a:prstGeom>
              <a:blipFill>
                <a:blip r:embed="rId3"/>
                <a:stretch>
                  <a:fillRect l="-50000" r="-4285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1DCC1533-A985-1F49-A36D-0B0280D4C8C3}"/>
                  </a:ext>
                </a:extLst>
              </p:cNvPr>
              <p:cNvSpPr txBox="1"/>
              <p:nvPr/>
            </p:nvSpPr>
            <p:spPr>
              <a:xfrm>
                <a:off x="8067121" y="5082400"/>
                <a:ext cx="291165"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charset="0"/>
                        </a:rPr>
                        <m:t>=</m:t>
                      </m:r>
                    </m:oMath>
                  </m:oMathPara>
                </a14:m>
                <a:endParaRPr lang="en-US" sz="2400" dirty="0"/>
              </a:p>
            </p:txBody>
          </p:sp>
        </mc:Choice>
        <mc:Fallback xmlns="">
          <p:sp>
            <p:nvSpPr>
              <p:cNvPr id="16" name="TextBox 15">
                <a:extLst>
                  <a:ext uri="{FF2B5EF4-FFF2-40B4-BE49-F238E27FC236}">
                    <a16:creationId xmlns:a16="http://schemas.microsoft.com/office/drawing/2014/main" id="{1DCC1533-A985-1F49-A36D-0B0280D4C8C3}"/>
                  </a:ext>
                </a:extLst>
              </p:cNvPr>
              <p:cNvSpPr txBox="1">
                <a:spLocks noRot="1" noChangeAspect="1" noMove="1" noResize="1" noEditPoints="1" noAdjustHandles="1" noChangeArrowheads="1" noChangeShapeType="1" noTextEdit="1"/>
              </p:cNvSpPr>
              <p:nvPr/>
            </p:nvSpPr>
            <p:spPr>
              <a:xfrm>
                <a:off x="8067121" y="5082400"/>
                <a:ext cx="291165" cy="369332"/>
              </a:xfrm>
              <a:prstGeom prst="rect">
                <a:avLst/>
              </a:prstGeom>
              <a:blipFill>
                <a:blip r:embed="rId4"/>
                <a:stretch>
                  <a:fillRect l="-8333" r="-8333"/>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0BBD5024-7752-D34A-B600-E4584F7E42CC}"/>
              </a:ext>
            </a:extLst>
          </p:cNvPr>
          <p:cNvSpPr txBox="1"/>
          <p:nvPr/>
        </p:nvSpPr>
        <p:spPr>
          <a:xfrm>
            <a:off x="5690916" y="3605096"/>
            <a:ext cx="1201676" cy="369332"/>
          </a:xfrm>
          <a:prstGeom prst="rect">
            <a:avLst/>
          </a:prstGeom>
          <a:noFill/>
        </p:spPr>
        <p:txBody>
          <a:bodyPr wrap="none" rtlCol="0">
            <a:spAutoFit/>
          </a:bodyPr>
          <a:lstStyle/>
          <a:p>
            <a:r>
              <a:rPr lang="en-US" dirty="0"/>
              <a:t>Sobel filter</a:t>
            </a:r>
          </a:p>
        </p:txBody>
      </p:sp>
      <p:sp>
        <p:nvSpPr>
          <p:cNvPr id="5" name="TextBox 4">
            <a:extLst>
              <a:ext uri="{FF2B5EF4-FFF2-40B4-BE49-F238E27FC236}">
                <a16:creationId xmlns:a16="http://schemas.microsoft.com/office/drawing/2014/main" id="{50691E8F-C669-D043-A4E4-7624923BFE28}"/>
              </a:ext>
            </a:extLst>
          </p:cNvPr>
          <p:cNvSpPr txBox="1"/>
          <p:nvPr/>
        </p:nvSpPr>
        <p:spPr>
          <a:xfrm>
            <a:off x="9549396" y="3605096"/>
            <a:ext cx="1280222" cy="369332"/>
          </a:xfrm>
          <a:prstGeom prst="rect">
            <a:avLst/>
          </a:prstGeom>
          <a:noFill/>
        </p:spPr>
        <p:txBody>
          <a:bodyPr wrap="none" rtlCol="0">
            <a:spAutoFit/>
          </a:bodyPr>
          <a:lstStyle/>
          <a:p>
            <a:r>
              <a:rPr lang="en-US" dirty="0" err="1"/>
              <a:t>Scharr</a:t>
            </a:r>
            <a:r>
              <a:rPr lang="en-US" dirty="0"/>
              <a:t> filter</a:t>
            </a:r>
          </a:p>
        </p:txBody>
      </p:sp>
      <p:sp>
        <p:nvSpPr>
          <p:cNvPr id="6" name="Title 5">
            <a:extLst>
              <a:ext uri="{FF2B5EF4-FFF2-40B4-BE49-F238E27FC236}">
                <a16:creationId xmlns:a16="http://schemas.microsoft.com/office/drawing/2014/main" id="{F9556694-73EA-BD46-B699-71CDC6495809}"/>
              </a:ext>
            </a:extLst>
          </p:cNvPr>
          <p:cNvSpPr>
            <a:spLocks noGrp="1"/>
          </p:cNvSpPr>
          <p:nvPr>
            <p:ph type="title"/>
          </p:nvPr>
        </p:nvSpPr>
        <p:spPr/>
        <p:txBody>
          <a:bodyPr/>
          <a:lstStyle/>
          <a:p>
            <a:r>
              <a:rPr lang="en-US" dirty="0"/>
              <a:t>Learning to detect edges</a:t>
            </a:r>
          </a:p>
        </p:txBody>
      </p:sp>
      <p:sp>
        <p:nvSpPr>
          <p:cNvPr id="17" name="TextBox 16">
            <a:extLst>
              <a:ext uri="{FF2B5EF4-FFF2-40B4-BE49-F238E27FC236}">
                <a16:creationId xmlns:a16="http://schemas.microsoft.com/office/drawing/2014/main" id="{0ACEF531-CD00-8742-9117-D35A44FA1F20}"/>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676292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4" grpId="0"/>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3931957175"/>
              </p:ext>
            </p:extLst>
          </p:nvPr>
        </p:nvGraphicFramePr>
        <p:xfrm>
          <a:off x="5114263" y="2676461"/>
          <a:ext cx="1525644" cy="1371600"/>
        </p:xfrm>
        <a:graphic>
          <a:graphicData uri="http://schemas.openxmlformats.org/drawingml/2006/table">
            <a:tbl>
              <a:tblPr firstRow="1" bandRow="1">
                <a:tableStyleId>{5C22544A-7EE6-4342-B048-85BDC9FD1C3A}</a:tableStyleId>
              </a:tblPr>
              <a:tblGrid>
                <a:gridCol w="508548">
                  <a:extLst>
                    <a:ext uri="{9D8B030D-6E8A-4147-A177-3AD203B41FA5}">
                      <a16:colId xmlns:a16="http://schemas.microsoft.com/office/drawing/2014/main" val="20000"/>
                    </a:ext>
                  </a:extLst>
                </a:gridCol>
                <a:gridCol w="508548">
                  <a:extLst>
                    <a:ext uri="{9D8B030D-6E8A-4147-A177-3AD203B41FA5}">
                      <a16:colId xmlns:a16="http://schemas.microsoft.com/office/drawing/2014/main" val="20001"/>
                    </a:ext>
                  </a:extLst>
                </a:gridCol>
                <a:gridCol w="508548">
                  <a:extLst>
                    <a:ext uri="{9D8B030D-6E8A-4147-A177-3AD203B41FA5}">
                      <a16:colId xmlns:a16="http://schemas.microsoft.com/office/drawing/2014/main" val="20002"/>
                    </a:ext>
                  </a:extLst>
                </a:gridCol>
              </a:tblGrid>
              <a:tr h="39114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39114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91145">
                <a:tc>
                  <a:txBody>
                    <a:bodyPr/>
                    <a:lstStyle/>
                    <a:p>
                      <a:pPr algn="ctr"/>
                      <a:r>
                        <a:rPr lang="en-US" sz="24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mc:AlternateContent xmlns:mc="http://schemas.openxmlformats.org/markup-compatibility/2006" xmlns:a14="http://schemas.microsoft.com/office/drawing/2010/main">
        <mc:Choice Requires="a14">
          <p:sp>
            <p:nvSpPr>
              <p:cNvPr id="82" name="TextBox 81"/>
              <p:cNvSpPr txBox="1"/>
              <p:nvPr/>
            </p:nvSpPr>
            <p:spPr>
              <a:xfrm>
                <a:off x="4454891" y="3146817"/>
                <a:ext cx="236051"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charset="0"/>
                          <a:ea typeface="Cambria Math" charset="0"/>
                          <a:cs typeface="Cambria Math" charset="0"/>
                        </a:rPr>
                        <m:t>∗</m:t>
                      </m:r>
                    </m:oMath>
                  </m:oMathPara>
                </a14:m>
                <a:endParaRPr lang="en-US" sz="2400" dirty="0"/>
              </a:p>
            </p:txBody>
          </p:sp>
        </mc:Choice>
        <mc:Fallback xmlns="">
          <p:sp>
            <p:nvSpPr>
              <p:cNvPr id="82" name="TextBox 81"/>
              <p:cNvSpPr txBox="1">
                <a:spLocks noRot="1" noChangeAspect="1" noMove="1" noResize="1" noEditPoints="1" noAdjustHandles="1" noChangeArrowheads="1" noChangeShapeType="1" noTextEdit="1"/>
              </p:cNvSpPr>
              <p:nvPr/>
            </p:nvSpPr>
            <p:spPr>
              <a:xfrm>
                <a:off x="4454891" y="3146817"/>
                <a:ext cx="236051" cy="430887"/>
              </a:xfrm>
              <a:prstGeom prst="rect">
                <a:avLst/>
              </a:prstGeom>
              <a:blipFill>
                <a:blip r:embed="rId2"/>
                <a:stretch>
                  <a:fillRect l="-21053" r="-2105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1" name="TextBox 30"/>
              <p:cNvSpPr txBox="1"/>
              <p:nvPr/>
            </p:nvSpPr>
            <p:spPr>
              <a:xfrm>
                <a:off x="7563674" y="3080442"/>
                <a:ext cx="291165"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charset="0"/>
                        </a:rPr>
                        <m:t>=</m:t>
                      </m:r>
                    </m:oMath>
                  </m:oMathPara>
                </a14:m>
                <a:endParaRPr lang="en-US" sz="2400" dirty="0"/>
              </a:p>
            </p:txBody>
          </p:sp>
        </mc:Choice>
        <mc:Fallback xmlns="">
          <p:sp>
            <p:nvSpPr>
              <p:cNvPr id="31" name="TextBox 30"/>
              <p:cNvSpPr txBox="1">
                <a:spLocks noRot="1" noChangeAspect="1" noMove="1" noResize="1" noEditPoints="1" noAdjustHandles="1" noChangeArrowheads="1" noChangeShapeType="1" noTextEdit="1"/>
              </p:cNvSpPr>
              <p:nvPr/>
            </p:nvSpPr>
            <p:spPr>
              <a:xfrm>
                <a:off x="7563674" y="3080442"/>
                <a:ext cx="291165" cy="369332"/>
              </a:xfrm>
              <a:prstGeom prst="rect">
                <a:avLst/>
              </a:prstGeom>
              <a:blipFill>
                <a:blip r:embed="rId3"/>
                <a:stretch>
                  <a:fillRect l="-13043" r="-13043"/>
                </a:stretch>
              </a:blipFill>
            </p:spPr>
            <p:txBody>
              <a:bodyPr/>
              <a:lstStyle/>
              <a:p>
                <a:r>
                  <a:rPr lang="en-US">
                    <a:noFill/>
                  </a:rPr>
                  <a:t> </a:t>
                </a:r>
              </a:p>
            </p:txBody>
          </p:sp>
        </mc:Fallback>
      </mc:AlternateContent>
      <p:graphicFrame>
        <p:nvGraphicFramePr>
          <p:cNvPr id="5" name="Table 4"/>
          <p:cNvGraphicFramePr>
            <a:graphicFrameLocks noGrp="1"/>
          </p:cNvGraphicFramePr>
          <p:nvPr>
            <p:extLst>
              <p:ext uri="{D42A27DB-BD31-4B8C-83A1-F6EECF244321}">
                <p14:modId xmlns:p14="http://schemas.microsoft.com/office/powerpoint/2010/main" val="432054792"/>
              </p:ext>
            </p:extLst>
          </p:nvPr>
        </p:nvGraphicFramePr>
        <p:xfrm>
          <a:off x="669647" y="1756346"/>
          <a:ext cx="3298477" cy="3211831"/>
        </p:xfrm>
        <a:graphic>
          <a:graphicData uri="http://schemas.openxmlformats.org/drawingml/2006/table">
            <a:tbl>
              <a:tblPr firstRow="1" bandRow="1">
                <a:tableStyleId>{5C22544A-7EE6-4342-B048-85BDC9FD1C3A}</a:tableStyleId>
              </a:tblPr>
              <a:tblGrid>
                <a:gridCol w="471211">
                  <a:extLst>
                    <a:ext uri="{9D8B030D-6E8A-4147-A177-3AD203B41FA5}">
                      <a16:colId xmlns:a16="http://schemas.microsoft.com/office/drawing/2014/main" val="20000"/>
                    </a:ext>
                  </a:extLst>
                </a:gridCol>
                <a:gridCol w="471211">
                  <a:extLst>
                    <a:ext uri="{9D8B030D-6E8A-4147-A177-3AD203B41FA5}">
                      <a16:colId xmlns:a16="http://schemas.microsoft.com/office/drawing/2014/main" val="20001"/>
                    </a:ext>
                  </a:extLst>
                </a:gridCol>
                <a:gridCol w="471211">
                  <a:extLst>
                    <a:ext uri="{9D8B030D-6E8A-4147-A177-3AD203B41FA5}">
                      <a16:colId xmlns:a16="http://schemas.microsoft.com/office/drawing/2014/main" val="20002"/>
                    </a:ext>
                  </a:extLst>
                </a:gridCol>
                <a:gridCol w="471211">
                  <a:extLst>
                    <a:ext uri="{9D8B030D-6E8A-4147-A177-3AD203B41FA5}">
                      <a16:colId xmlns:a16="http://schemas.microsoft.com/office/drawing/2014/main" val="20003"/>
                    </a:ext>
                  </a:extLst>
                </a:gridCol>
                <a:gridCol w="471211">
                  <a:extLst>
                    <a:ext uri="{9D8B030D-6E8A-4147-A177-3AD203B41FA5}">
                      <a16:colId xmlns:a16="http://schemas.microsoft.com/office/drawing/2014/main" val="20004"/>
                    </a:ext>
                  </a:extLst>
                </a:gridCol>
                <a:gridCol w="471211">
                  <a:extLst>
                    <a:ext uri="{9D8B030D-6E8A-4147-A177-3AD203B41FA5}">
                      <a16:colId xmlns:a16="http://schemas.microsoft.com/office/drawing/2014/main" val="20005"/>
                    </a:ext>
                  </a:extLst>
                </a:gridCol>
                <a:gridCol w="471211">
                  <a:extLst>
                    <a:ext uri="{9D8B030D-6E8A-4147-A177-3AD203B41FA5}">
                      <a16:colId xmlns:a16="http://schemas.microsoft.com/office/drawing/2014/main" val="20006"/>
                    </a:ext>
                  </a:extLst>
                </a:gridCol>
              </a:tblGrid>
              <a:tr h="458833">
                <a:tc>
                  <a:txBody>
                    <a:bodyPr/>
                    <a:lstStyle/>
                    <a:p>
                      <a:r>
                        <a:rPr lang="en-US" sz="24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58833">
                <a:tc>
                  <a:txBody>
                    <a:bodyPr/>
                    <a:lstStyle/>
                    <a:p>
                      <a:r>
                        <a:rPr lang="en-US" sz="2400" b="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58833">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58833">
                <a:tc>
                  <a:txBody>
                    <a:bodyPr/>
                    <a:lstStyle/>
                    <a:p>
                      <a:r>
                        <a:rPr lang="en-US" sz="2400" b="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58833">
                <a:tc>
                  <a:txBody>
                    <a:bodyPr/>
                    <a:lstStyle/>
                    <a:p>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58833">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458833">
                <a:tc>
                  <a:txBody>
                    <a:bodyPr/>
                    <a:lstStyle/>
                    <a:p>
                      <a:r>
                        <a:rPr lang="en-US" sz="2400" b="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bl>
          </a:graphicData>
        </a:graphic>
      </p:graphicFrame>
      <p:grpSp>
        <p:nvGrpSpPr>
          <p:cNvPr id="10" name="Group 9"/>
          <p:cNvGrpSpPr/>
          <p:nvPr/>
        </p:nvGrpSpPr>
        <p:grpSpPr>
          <a:xfrm>
            <a:off x="669647" y="1756346"/>
            <a:ext cx="1456865" cy="1390471"/>
            <a:chOff x="5114263" y="4423409"/>
            <a:chExt cx="1552111" cy="1371600"/>
          </a:xfrm>
        </p:grpSpPr>
        <p:sp>
          <p:nvSpPr>
            <p:cNvPr id="4" name="Rectangle 3"/>
            <p:cNvSpPr/>
            <p:nvPr/>
          </p:nvSpPr>
          <p:spPr>
            <a:xfrm>
              <a:off x="5114263" y="4423409"/>
              <a:ext cx="1525644" cy="13716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382103" y="4423409"/>
              <a:ext cx="288862" cy="338554"/>
            </a:xfrm>
            <a:prstGeom prst="rect">
              <a:avLst/>
            </a:prstGeom>
            <a:noFill/>
          </p:spPr>
          <p:txBody>
            <a:bodyPr wrap="none" rtlCol="0">
              <a:spAutoFit/>
            </a:bodyPr>
            <a:lstStyle/>
            <a:p>
              <a:r>
                <a:rPr lang="en-US" sz="1600"/>
                <a:t>3</a:t>
              </a:r>
            </a:p>
          </p:txBody>
        </p:sp>
        <p:sp>
          <p:nvSpPr>
            <p:cNvPr id="12" name="TextBox 11"/>
            <p:cNvSpPr txBox="1"/>
            <p:nvPr/>
          </p:nvSpPr>
          <p:spPr>
            <a:xfrm>
              <a:off x="5376736" y="4875846"/>
              <a:ext cx="288862" cy="338554"/>
            </a:xfrm>
            <a:prstGeom prst="rect">
              <a:avLst/>
            </a:prstGeom>
            <a:noFill/>
          </p:spPr>
          <p:txBody>
            <a:bodyPr wrap="none" rtlCol="0">
              <a:spAutoFit/>
            </a:bodyPr>
            <a:lstStyle/>
            <a:p>
              <a:r>
                <a:rPr lang="en-US" sz="1600"/>
                <a:t>1</a:t>
              </a:r>
            </a:p>
          </p:txBody>
        </p:sp>
        <p:sp>
          <p:nvSpPr>
            <p:cNvPr id="13" name="TextBox 12"/>
            <p:cNvSpPr txBox="1"/>
            <p:nvPr/>
          </p:nvSpPr>
          <p:spPr>
            <a:xfrm>
              <a:off x="5338181" y="5328284"/>
              <a:ext cx="351379" cy="338554"/>
            </a:xfrm>
            <a:prstGeom prst="rect">
              <a:avLst/>
            </a:prstGeom>
            <a:noFill/>
          </p:spPr>
          <p:txBody>
            <a:bodyPr wrap="none" rtlCol="0">
              <a:spAutoFit/>
            </a:bodyPr>
            <a:lstStyle/>
            <a:p>
              <a:r>
                <a:rPr lang="en-US" sz="1600" dirty="0"/>
                <a:t>-1</a:t>
              </a:r>
            </a:p>
          </p:txBody>
        </p:sp>
        <p:sp>
          <p:nvSpPr>
            <p:cNvPr id="14" name="TextBox 13"/>
            <p:cNvSpPr txBox="1"/>
            <p:nvPr/>
          </p:nvSpPr>
          <p:spPr>
            <a:xfrm>
              <a:off x="5884704" y="4423409"/>
              <a:ext cx="288862" cy="338554"/>
            </a:xfrm>
            <a:prstGeom prst="rect">
              <a:avLst/>
            </a:prstGeom>
            <a:noFill/>
          </p:spPr>
          <p:txBody>
            <a:bodyPr wrap="none" rtlCol="0">
              <a:spAutoFit/>
            </a:bodyPr>
            <a:lstStyle/>
            <a:p>
              <a:r>
                <a:rPr lang="en-US" sz="1600" dirty="0"/>
                <a:t>4</a:t>
              </a:r>
            </a:p>
          </p:txBody>
        </p:sp>
        <p:sp>
          <p:nvSpPr>
            <p:cNvPr id="15" name="TextBox 14"/>
            <p:cNvSpPr txBox="1"/>
            <p:nvPr/>
          </p:nvSpPr>
          <p:spPr>
            <a:xfrm>
              <a:off x="5879338" y="4875846"/>
              <a:ext cx="288862" cy="338554"/>
            </a:xfrm>
            <a:prstGeom prst="rect">
              <a:avLst/>
            </a:prstGeom>
            <a:noFill/>
          </p:spPr>
          <p:txBody>
            <a:bodyPr wrap="none" rtlCol="0">
              <a:spAutoFit/>
            </a:bodyPr>
            <a:lstStyle/>
            <a:p>
              <a:r>
                <a:rPr lang="en-US" sz="1600" dirty="0"/>
                <a:t>0</a:t>
              </a:r>
            </a:p>
          </p:txBody>
        </p:sp>
        <p:sp>
          <p:nvSpPr>
            <p:cNvPr id="16" name="TextBox 15"/>
            <p:cNvSpPr txBox="1"/>
            <p:nvPr/>
          </p:nvSpPr>
          <p:spPr>
            <a:xfrm>
              <a:off x="5884705" y="5328284"/>
              <a:ext cx="288862" cy="338554"/>
            </a:xfrm>
            <a:prstGeom prst="rect">
              <a:avLst/>
            </a:prstGeom>
            <a:noFill/>
          </p:spPr>
          <p:txBody>
            <a:bodyPr wrap="none" rtlCol="0">
              <a:spAutoFit/>
            </a:bodyPr>
            <a:lstStyle/>
            <a:p>
              <a:r>
                <a:rPr lang="en-US" sz="1600" dirty="0"/>
                <a:t>0</a:t>
              </a:r>
            </a:p>
          </p:txBody>
        </p:sp>
        <p:sp>
          <p:nvSpPr>
            <p:cNvPr id="17" name="TextBox 16"/>
            <p:cNvSpPr txBox="1"/>
            <p:nvPr/>
          </p:nvSpPr>
          <p:spPr>
            <a:xfrm>
              <a:off x="6377512" y="4423409"/>
              <a:ext cx="288862" cy="338554"/>
            </a:xfrm>
            <a:prstGeom prst="rect">
              <a:avLst/>
            </a:prstGeom>
            <a:noFill/>
          </p:spPr>
          <p:txBody>
            <a:bodyPr wrap="none" rtlCol="0">
              <a:spAutoFit/>
            </a:bodyPr>
            <a:lstStyle/>
            <a:p>
              <a:r>
                <a:rPr lang="en-US" sz="1600" dirty="0"/>
                <a:t>4</a:t>
              </a:r>
            </a:p>
          </p:txBody>
        </p:sp>
        <p:sp>
          <p:nvSpPr>
            <p:cNvPr id="18" name="TextBox 17"/>
            <p:cNvSpPr txBox="1"/>
            <p:nvPr/>
          </p:nvSpPr>
          <p:spPr>
            <a:xfrm>
              <a:off x="6372145" y="4875846"/>
              <a:ext cx="288862" cy="338554"/>
            </a:xfrm>
            <a:prstGeom prst="rect">
              <a:avLst/>
            </a:prstGeom>
            <a:noFill/>
          </p:spPr>
          <p:txBody>
            <a:bodyPr wrap="none" rtlCol="0">
              <a:spAutoFit/>
            </a:bodyPr>
            <a:lstStyle/>
            <a:p>
              <a:r>
                <a:rPr lang="en-US" sz="1600" dirty="0"/>
                <a:t>2</a:t>
              </a:r>
            </a:p>
          </p:txBody>
        </p:sp>
        <p:sp>
          <p:nvSpPr>
            <p:cNvPr id="19" name="TextBox 18"/>
            <p:cNvSpPr txBox="1"/>
            <p:nvPr/>
          </p:nvSpPr>
          <p:spPr>
            <a:xfrm>
              <a:off x="6377512" y="5328284"/>
              <a:ext cx="288862" cy="338554"/>
            </a:xfrm>
            <a:prstGeom prst="rect">
              <a:avLst/>
            </a:prstGeom>
            <a:noFill/>
          </p:spPr>
          <p:txBody>
            <a:bodyPr wrap="none" rtlCol="0">
              <a:spAutoFit/>
            </a:bodyPr>
            <a:lstStyle/>
            <a:p>
              <a:r>
                <a:rPr lang="en-US" sz="1600" dirty="0"/>
                <a:t>3</a:t>
              </a:r>
            </a:p>
          </p:txBody>
        </p:sp>
      </p:grpSp>
      <p:grpSp>
        <p:nvGrpSpPr>
          <p:cNvPr id="144" name="Group 143"/>
          <p:cNvGrpSpPr/>
          <p:nvPr/>
        </p:nvGrpSpPr>
        <p:grpSpPr>
          <a:xfrm>
            <a:off x="1610470" y="1756346"/>
            <a:ext cx="1456865" cy="1390471"/>
            <a:chOff x="5114263" y="4423409"/>
            <a:chExt cx="1552111" cy="1371600"/>
          </a:xfrm>
        </p:grpSpPr>
        <p:sp>
          <p:nvSpPr>
            <p:cNvPr id="145" name="Rectangle 144"/>
            <p:cNvSpPr/>
            <p:nvPr/>
          </p:nvSpPr>
          <p:spPr>
            <a:xfrm>
              <a:off x="5114263" y="4423409"/>
              <a:ext cx="1525644" cy="13716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TextBox 145"/>
            <p:cNvSpPr txBox="1"/>
            <p:nvPr/>
          </p:nvSpPr>
          <p:spPr>
            <a:xfrm>
              <a:off x="5382103" y="4423409"/>
              <a:ext cx="288862" cy="338554"/>
            </a:xfrm>
            <a:prstGeom prst="rect">
              <a:avLst/>
            </a:prstGeom>
            <a:noFill/>
          </p:spPr>
          <p:txBody>
            <a:bodyPr wrap="none" rtlCol="0">
              <a:spAutoFit/>
            </a:bodyPr>
            <a:lstStyle/>
            <a:p>
              <a:r>
                <a:rPr lang="en-US" sz="1600"/>
                <a:t>3</a:t>
              </a:r>
            </a:p>
          </p:txBody>
        </p:sp>
        <p:sp>
          <p:nvSpPr>
            <p:cNvPr id="147" name="TextBox 146"/>
            <p:cNvSpPr txBox="1"/>
            <p:nvPr/>
          </p:nvSpPr>
          <p:spPr>
            <a:xfrm>
              <a:off x="5376736" y="4875846"/>
              <a:ext cx="288862" cy="338554"/>
            </a:xfrm>
            <a:prstGeom prst="rect">
              <a:avLst/>
            </a:prstGeom>
            <a:noFill/>
          </p:spPr>
          <p:txBody>
            <a:bodyPr wrap="none" rtlCol="0">
              <a:spAutoFit/>
            </a:bodyPr>
            <a:lstStyle/>
            <a:p>
              <a:r>
                <a:rPr lang="en-US" sz="1600"/>
                <a:t>1</a:t>
              </a:r>
            </a:p>
          </p:txBody>
        </p:sp>
        <p:sp>
          <p:nvSpPr>
            <p:cNvPr id="148" name="TextBox 147"/>
            <p:cNvSpPr txBox="1"/>
            <p:nvPr/>
          </p:nvSpPr>
          <p:spPr>
            <a:xfrm>
              <a:off x="5338181" y="5328284"/>
              <a:ext cx="351379" cy="338554"/>
            </a:xfrm>
            <a:prstGeom prst="rect">
              <a:avLst/>
            </a:prstGeom>
            <a:noFill/>
          </p:spPr>
          <p:txBody>
            <a:bodyPr wrap="none" rtlCol="0">
              <a:spAutoFit/>
            </a:bodyPr>
            <a:lstStyle/>
            <a:p>
              <a:r>
                <a:rPr lang="en-US" sz="1600" dirty="0"/>
                <a:t>-1</a:t>
              </a:r>
            </a:p>
          </p:txBody>
        </p:sp>
        <p:sp>
          <p:nvSpPr>
            <p:cNvPr id="149" name="TextBox 148"/>
            <p:cNvSpPr txBox="1"/>
            <p:nvPr/>
          </p:nvSpPr>
          <p:spPr>
            <a:xfrm>
              <a:off x="5884704" y="4423409"/>
              <a:ext cx="288862" cy="338554"/>
            </a:xfrm>
            <a:prstGeom prst="rect">
              <a:avLst/>
            </a:prstGeom>
            <a:noFill/>
          </p:spPr>
          <p:txBody>
            <a:bodyPr wrap="none" rtlCol="0">
              <a:spAutoFit/>
            </a:bodyPr>
            <a:lstStyle/>
            <a:p>
              <a:r>
                <a:rPr lang="en-US" sz="1600" dirty="0"/>
                <a:t>4</a:t>
              </a:r>
            </a:p>
          </p:txBody>
        </p:sp>
        <p:sp>
          <p:nvSpPr>
            <p:cNvPr id="150" name="TextBox 149"/>
            <p:cNvSpPr txBox="1"/>
            <p:nvPr/>
          </p:nvSpPr>
          <p:spPr>
            <a:xfrm>
              <a:off x="5879338" y="4875846"/>
              <a:ext cx="288862" cy="338554"/>
            </a:xfrm>
            <a:prstGeom prst="rect">
              <a:avLst/>
            </a:prstGeom>
            <a:noFill/>
          </p:spPr>
          <p:txBody>
            <a:bodyPr wrap="none" rtlCol="0">
              <a:spAutoFit/>
            </a:bodyPr>
            <a:lstStyle/>
            <a:p>
              <a:r>
                <a:rPr lang="en-US" sz="1600" dirty="0"/>
                <a:t>0</a:t>
              </a:r>
            </a:p>
          </p:txBody>
        </p:sp>
        <p:sp>
          <p:nvSpPr>
            <p:cNvPr id="151" name="TextBox 150"/>
            <p:cNvSpPr txBox="1"/>
            <p:nvPr/>
          </p:nvSpPr>
          <p:spPr>
            <a:xfrm>
              <a:off x="5884705" y="5328284"/>
              <a:ext cx="288862" cy="338554"/>
            </a:xfrm>
            <a:prstGeom prst="rect">
              <a:avLst/>
            </a:prstGeom>
            <a:noFill/>
          </p:spPr>
          <p:txBody>
            <a:bodyPr wrap="none" rtlCol="0">
              <a:spAutoFit/>
            </a:bodyPr>
            <a:lstStyle/>
            <a:p>
              <a:r>
                <a:rPr lang="en-US" sz="1600" dirty="0"/>
                <a:t>0</a:t>
              </a:r>
            </a:p>
          </p:txBody>
        </p:sp>
        <p:sp>
          <p:nvSpPr>
            <p:cNvPr id="152" name="TextBox 151"/>
            <p:cNvSpPr txBox="1"/>
            <p:nvPr/>
          </p:nvSpPr>
          <p:spPr>
            <a:xfrm>
              <a:off x="6377512" y="4423409"/>
              <a:ext cx="288862" cy="338554"/>
            </a:xfrm>
            <a:prstGeom prst="rect">
              <a:avLst/>
            </a:prstGeom>
            <a:noFill/>
          </p:spPr>
          <p:txBody>
            <a:bodyPr wrap="none" rtlCol="0">
              <a:spAutoFit/>
            </a:bodyPr>
            <a:lstStyle/>
            <a:p>
              <a:r>
                <a:rPr lang="en-US" sz="1600" dirty="0"/>
                <a:t>4</a:t>
              </a:r>
            </a:p>
          </p:txBody>
        </p:sp>
        <p:sp>
          <p:nvSpPr>
            <p:cNvPr id="153" name="TextBox 152"/>
            <p:cNvSpPr txBox="1"/>
            <p:nvPr/>
          </p:nvSpPr>
          <p:spPr>
            <a:xfrm>
              <a:off x="6372145" y="4875846"/>
              <a:ext cx="288862" cy="338554"/>
            </a:xfrm>
            <a:prstGeom prst="rect">
              <a:avLst/>
            </a:prstGeom>
            <a:noFill/>
          </p:spPr>
          <p:txBody>
            <a:bodyPr wrap="none" rtlCol="0">
              <a:spAutoFit/>
            </a:bodyPr>
            <a:lstStyle/>
            <a:p>
              <a:r>
                <a:rPr lang="en-US" sz="1600" dirty="0"/>
                <a:t>2</a:t>
              </a:r>
            </a:p>
          </p:txBody>
        </p:sp>
        <p:sp>
          <p:nvSpPr>
            <p:cNvPr id="154" name="TextBox 153"/>
            <p:cNvSpPr txBox="1"/>
            <p:nvPr/>
          </p:nvSpPr>
          <p:spPr>
            <a:xfrm>
              <a:off x="6377512" y="5328284"/>
              <a:ext cx="288862" cy="338554"/>
            </a:xfrm>
            <a:prstGeom prst="rect">
              <a:avLst/>
            </a:prstGeom>
            <a:noFill/>
          </p:spPr>
          <p:txBody>
            <a:bodyPr wrap="none" rtlCol="0">
              <a:spAutoFit/>
            </a:bodyPr>
            <a:lstStyle/>
            <a:p>
              <a:r>
                <a:rPr lang="en-US" sz="1600" dirty="0"/>
                <a:t>3</a:t>
              </a:r>
            </a:p>
          </p:txBody>
        </p:sp>
      </p:grpSp>
      <p:grpSp>
        <p:nvGrpSpPr>
          <p:cNvPr id="155" name="Group 154"/>
          <p:cNvGrpSpPr/>
          <p:nvPr/>
        </p:nvGrpSpPr>
        <p:grpSpPr>
          <a:xfrm>
            <a:off x="2539180" y="1756346"/>
            <a:ext cx="1456865" cy="1390471"/>
            <a:chOff x="5114263" y="4423409"/>
            <a:chExt cx="1552111" cy="1371600"/>
          </a:xfrm>
        </p:grpSpPr>
        <p:sp>
          <p:nvSpPr>
            <p:cNvPr id="156" name="Rectangle 155"/>
            <p:cNvSpPr/>
            <p:nvPr/>
          </p:nvSpPr>
          <p:spPr>
            <a:xfrm>
              <a:off x="5114263" y="4423409"/>
              <a:ext cx="1525644" cy="13716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TextBox 156"/>
            <p:cNvSpPr txBox="1"/>
            <p:nvPr/>
          </p:nvSpPr>
          <p:spPr>
            <a:xfrm>
              <a:off x="5382103" y="4423409"/>
              <a:ext cx="288862" cy="338554"/>
            </a:xfrm>
            <a:prstGeom prst="rect">
              <a:avLst/>
            </a:prstGeom>
            <a:noFill/>
          </p:spPr>
          <p:txBody>
            <a:bodyPr wrap="none" rtlCol="0">
              <a:spAutoFit/>
            </a:bodyPr>
            <a:lstStyle/>
            <a:p>
              <a:r>
                <a:rPr lang="en-US" sz="1600"/>
                <a:t>3</a:t>
              </a:r>
            </a:p>
          </p:txBody>
        </p:sp>
        <p:sp>
          <p:nvSpPr>
            <p:cNvPr id="158" name="TextBox 157"/>
            <p:cNvSpPr txBox="1"/>
            <p:nvPr/>
          </p:nvSpPr>
          <p:spPr>
            <a:xfrm>
              <a:off x="5376736" y="4875846"/>
              <a:ext cx="288862" cy="338554"/>
            </a:xfrm>
            <a:prstGeom prst="rect">
              <a:avLst/>
            </a:prstGeom>
            <a:noFill/>
          </p:spPr>
          <p:txBody>
            <a:bodyPr wrap="none" rtlCol="0">
              <a:spAutoFit/>
            </a:bodyPr>
            <a:lstStyle/>
            <a:p>
              <a:r>
                <a:rPr lang="en-US" sz="1600"/>
                <a:t>1</a:t>
              </a:r>
            </a:p>
          </p:txBody>
        </p:sp>
        <p:sp>
          <p:nvSpPr>
            <p:cNvPr id="159" name="TextBox 158"/>
            <p:cNvSpPr txBox="1"/>
            <p:nvPr/>
          </p:nvSpPr>
          <p:spPr>
            <a:xfrm>
              <a:off x="5338181" y="5328284"/>
              <a:ext cx="351379" cy="338554"/>
            </a:xfrm>
            <a:prstGeom prst="rect">
              <a:avLst/>
            </a:prstGeom>
            <a:noFill/>
          </p:spPr>
          <p:txBody>
            <a:bodyPr wrap="none" rtlCol="0">
              <a:spAutoFit/>
            </a:bodyPr>
            <a:lstStyle/>
            <a:p>
              <a:r>
                <a:rPr lang="en-US" sz="1600" dirty="0"/>
                <a:t>-1</a:t>
              </a:r>
            </a:p>
          </p:txBody>
        </p:sp>
        <p:sp>
          <p:nvSpPr>
            <p:cNvPr id="160" name="TextBox 159"/>
            <p:cNvSpPr txBox="1"/>
            <p:nvPr/>
          </p:nvSpPr>
          <p:spPr>
            <a:xfrm>
              <a:off x="5884704" y="4423409"/>
              <a:ext cx="288862" cy="338554"/>
            </a:xfrm>
            <a:prstGeom prst="rect">
              <a:avLst/>
            </a:prstGeom>
            <a:noFill/>
          </p:spPr>
          <p:txBody>
            <a:bodyPr wrap="none" rtlCol="0">
              <a:spAutoFit/>
            </a:bodyPr>
            <a:lstStyle/>
            <a:p>
              <a:r>
                <a:rPr lang="en-US" sz="1600" dirty="0"/>
                <a:t>4</a:t>
              </a:r>
            </a:p>
          </p:txBody>
        </p:sp>
        <p:sp>
          <p:nvSpPr>
            <p:cNvPr id="161" name="TextBox 160"/>
            <p:cNvSpPr txBox="1"/>
            <p:nvPr/>
          </p:nvSpPr>
          <p:spPr>
            <a:xfrm>
              <a:off x="5879338" y="4875846"/>
              <a:ext cx="288862" cy="338554"/>
            </a:xfrm>
            <a:prstGeom prst="rect">
              <a:avLst/>
            </a:prstGeom>
            <a:noFill/>
          </p:spPr>
          <p:txBody>
            <a:bodyPr wrap="none" rtlCol="0">
              <a:spAutoFit/>
            </a:bodyPr>
            <a:lstStyle/>
            <a:p>
              <a:r>
                <a:rPr lang="en-US" sz="1600" dirty="0"/>
                <a:t>0</a:t>
              </a:r>
            </a:p>
          </p:txBody>
        </p:sp>
        <p:sp>
          <p:nvSpPr>
            <p:cNvPr id="162" name="TextBox 161"/>
            <p:cNvSpPr txBox="1"/>
            <p:nvPr/>
          </p:nvSpPr>
          <p:spPr>
            <a:xfrm>
              <a:off x="5884705" y="5328284"/>
              <a:ext cx="288862" cy="338554"/>
            </a:xfrm>
            <a:prstGeom prst="rect">
              <a:avLst/>
            </a:prstGeom>
            <a:noFill/>
          </p:spPr>
          <p:txBody>
            <a:bodyPr wrap="none" rtlCol="0">
              <a:spAutoFit/>
            </a:bodyPr>
            <a:lstStyle/>
            <a:p>
              <a:r>
                <a:rPr lang="en-US" sz="1600" dirty="0"/>
                <a:t>0</a:t>
              </a:r>
            </a:p>
          </p:txBody>
        </p:sp>
        <p:sp>
          <p:nvSpPr>
            <p:cNvPr id="163" name="TextBox 162"/>
            <p:cNvSpPr txBox="1"/>
            <p:nvPr/>
          </p:nvSpPr>
          <p:spPr>
            <a:xfrm>
              <a:off x="6377512" y="4423409"/>
              <a:ext cx="288862" cy="338554"/>
            </a:xfrm>
            <a:prstGeom prst="rect">
              <a:avLst/>
            </a:prstGeom>
            <a:noFill/>
          </p:spPr>
          <p:txBody>
            <a:bodyPr wrap="none" rtlCol="0">
              <a:spAutoFit/>
            </a:bodyPr>
            <a:lstStyle/>
            <a:p>
              <a:r>
                <a:rPr lang="en-US" sz="1600" dirty="0"/>
                <a:t>4</a:t>
              </a:r>
            </a:p>
          </p:txBody>
        </p:sp>
        <p:sp>
          <p:nvSpPr>
            <p:cNvPr id="164" name="TextBox 163"/>
            <p:cNvSpPr txBox="1"/>
            <p:nvPr/>
          </p:nvSpPr>
          <p:spPr>
            <a:xfrm>
              <a:off x="6372145" y="4875846"/>
              <a:ext cx="288862" cy="338554"/>
            </a:xfrm>
            <a:prstGeom prst="rect">
              <a:avLst/>
            </a:prstGeom>
            <a:noFill/>
          </p:spPr>
          <p:txBody>
            <a:bodyPr wrap="none" rtlCol="0">
              <a:spAutoFit/>
            </a:bodyPr>
            <a:lstStyle/>
            <a:p>
              <a:r>
                <a:rPr lang="en-US" sz="1600" dirty="0"/>
                <a:t>2</a:t>
              </a:r>
            </a:p>
          </p:txBody>
        </p:sp>
        <p:sp>
          <p:nvSpPr>
            <p:cNvPr id="165" name="TextBox 164"/>
            <p:cNvSpPr txBox="1"/>
            <p:nvPr/>
          </p:nvSpPr>
          <p:spPr>
            <a:xfrm>
              <a:off x="6377512" y="5328284"/>
              <a:ext cx="288862" cy="338554"/>
            </a:xfrm>
            <a:prstGeom prst="rect">
              <a:avLst/>
            </a:prstGeom>
            <a:noFill/>
          </p:spPr>
          <p:txBody>
            <a:bodyPr wrap="none" rtlCol="0">
              <a:spAutoFit/>
            </a:bodyPr>
            <a:lstStyle/>
            <a:p>
              <a:r>
                <a:rPr lang="en-US" sz="1600" dirty="0"/>
                <a:t>3</a:t>
              </a:r>
            </a:p>
          </p:txBody>
        </p:sp>
      </p:grpSp>
      <p:grpSp>
        <p:nvGrpSpPr>
          <p:cNvPr id="166" name="Group 165"/>
          <p:cNvGrpSpPr/>
          <p:nvPr/>
        </p:nvGrpSpPr>
        <p:grpSpPr>
          <a:xfrm>
            <a:off x="664609" y="2676475"/>
            <a:ext cx="1456865" cy="1390471"/>
            <a:chOff x="5114263" y="4423409"/>
            <a:chExt cx="1552111" cy="1371600"/>
          </a:xfrm>
        </p:grpSpPr>
        <p:sp>
          <p:nvSpPr>
            <p:cNvPr id="167" name="Rectangle 166"/>
            <p:cNvSpPr/>
            <p:nvPr/>
          </p:nvSpPr>
          <p:spPr>
            <a:xfrm>
              <a:off x="5114263" y="4423409"/>
              <a:ext cx="1525644" cy="13716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TextBox 167"/>
            <p:cNvSpPr txBox="1"/>
            <p:nvPr/>
          </p:nvSpPr>
          <p:spPr>
            <a:xfrm>
              <a:off x="5382103" y="4423409"/>
              <a:ext cx="288862" cy="338554"/>
            </a:xfrm>
            <a:prstGeom prst="rect">
              <a:avLst/>
            </a:prstGeom>
            <a:noFill/>
          </p:spPr>
          <p:txBody>
            <a:bodyPr wrap="none" rtlCol="0">
              <a:spAutoFit/>
            </a:bodyPr>
            <a:lstStyle/>
            <a:p>
              <a:r>
                <a:rPr lang="en-US" sz="1600"/>
                <a:t>3</a:t>
              </a:r>
            </a:p>
          </p:txBody>
        </p:sp>
        <p:sp>
          <p:nvSpPr>
            <p:cNvPr id="169" name="TextBox 168"/>
            <p:cNvSpPr txBox="1"/>
            <p:nvPr/>
          </p:nvSpPr>
          <p:spPr>
            <a:xfrm>
              <a:off x="5376736" y="4875846"/>
              <a:ext cx="288862" cy="338554"/>
            </a:xfrm>
            <a:prstGeom prst="rect">
              <a:avLst/>
            </a:prstGeom>
            <a:noFill/>
          </p:spPr>
          <p:txBody>
            <a:bodyPr wrap="none" rtlCol="0">
              <a:spAutoFit/>
            </a:bodyPr>
            <a:lstStyle/>
            <a:p>
              <a:r>
                <a:rPr lang="en-US" sz="1600"/>
                <a:t>1</a:t>
              </a:r>
            </a:p>
          </p:txBody>
        </p:sp>
        <p:sp>
          <p:nvSpPr>
            <p:cNvPr id="170" name="TextBox 169"/>
            <p:cNvSpPr txBox="1"/>
            <p:nvPr/>
          </p:nvSpPr>
          <p:spPr>
            <a:xfrm>
              <a:off x="5338181" y="5328284"/>
              <a:ext cx="351379" cy="338554"/>
            </a:xfrm>
            <a:prstGeom prst="rect">
              <a:avLst/>
            </a:prstGeom>
            <a:noFill/>
          </p:spPr>
          <p:txBody>
            <a:bodyPr wrap="none" rtlCol="0">
              <a:spAutoFit/>
            </a:bodyPr>
            <a:lstStyle/>
            <a:p>
              <a:r>
                <a:rPr lang="en-US" sz="1600" dirty="0"/>
                <a:t>-1</a:t>
              </a:r>
            </a:p>
          </p:txBody>
        </p:sp>
        <p:sp>
          <p:nvSpPr>
            <p:cNvPr id="171" name="TextBox 170"/>
            <p:cNvSpPr txBox="1"/>
            <p:nvPr/>
          </p:nvSpPr>
          <p:spPr>
            <a:xfrm>
              <a:off x="5884704" y="4423409"/>
              <a:ext cx="288862" cy="338554"/>
            </a:xfrm>
            <a:prstGeom prst="rect">
              <a:avLst/>
            </a:prstGeom>
            <a:noFill/>
          </p:spPr>
          <p:txBody>
            <a:bodyPr wrap="none" rtlCol="0">
              <a:spAutoFit/>
            </a:bodyPr>
            <a:lstStyle/>
            <a:p>
              <a:r>
                <a:rPr lang="en-US" sz="1600" dirty="0"/>
                <a:t>4</a:t>
              </a:r>
            </a:p>
          </p:txBody>
        </p:sp>
        <p:sp>
          <p:nvSpPr>
            <p:cNvPr id="172" name="TextBox 171"/>
            <p:cNvSpPr txBox="1"/>
            <p:nvPr/>
          </p:nvSpPr>
          <p:spPr>
            <a:xfrm>
              <a:off x="5879338" y="4875846"/>
              <a:ext cx="288862" cy="338554"/>
            </a:xfrm>
            <a:prstGeom prst="rect">
              <a:avLst/>
            </a:prstGeom>
            <a:noFill/>
          </p:spPr>
          <p:txBody>
            <a:bodyPr wrap="none" rtlCol="0">
              <a:spAutoFit/>
            </a:bodyPr>
            <a:lstStyle/>
            <a:p>
              <a:r>
                <a:rPr lang="en-US" sz="1600" dirty="0"/>
                <a:t>0</a:t>
              </a:r>
            </a:p>
          </p:txBody>
        </p:sp>
        <p:sp>
          <p:nvSpPr>
            <p:cNvPr id="173" name="TextBox 172"/>
            <p:cNvSpPr txBox="1"/>
            <p:nvPr/>
          </p:nvSpPr>
          <p:spPr>
            <a:xfrm>
              <a:off x="5884705" y="5328284"/>
              <a:ext cx="288862" cy="338554"/>
            </a:xfrm>
            <a:prstGeom prst="rect">
              <a:avLst/>
            </a:prstGeom>
            <a:noFill/>
          </p:spPr>
          <p:txBody>
            <a:bodyPr wrap="none" rtlCol="0">
              <a:spAutoFit/>
            </a:bodyPr>
            <a:lstStyle/>
            <a:p>
              <a:r>
                <a:rPr lang="en-US" sz="1600" dirty="0"/>
                <a:t>0</a:t>
              </a:r>
            </a:p>
          </p:txBody>
        </p:sp>
        <p:sp>
          <p:nvSpPr>
            <p:cNvPr id="174" name="TextBox 173"/>
            <p:cNvSpPr txBox="1"/>
            <p:nvPr/>
          </p:nvSpPr>
          <p:spPr>
            <a:xfrm>
              <a:off x="6377512" y="4423409"/>
              <a:ext cx="288862" cy="338554"/>
            </a:xfrm>
            <a:prstGeom prst="rect">
              <a:avLst/>
            </a:prstGeom>
            <a:noFill/>
          </p:spPr>
          <p:txBody>
            <a:bodyPr wrap="none" rtlCol="0">
              <a:spAutoFit/>
            </a:bodyPr>
            <a:lstStyle/>
            <a:p>
              <a:r>
                <a:rPr lang="en-US" sz="1600" dirty="0"/>
                <a:t>4</a:t>
              </a:r>
            </a:p>
          </p:txBody>
        </p:sp>
        <p:sp>
          <p:nvSpPr>
            <p:cNvPr id="175" name="TextBox 174"/>
            <p:cNvSpPr txBox="1"/>
            <p:nvPr/>
          </p:nvSpPr>
          <p:spPr>
            <a:xfrm>
              <a:off x="6372145" y="4875846"/>
              <a:ext cx="288862" cy="338554"/>
            </a:xfrm>
            <a:prstGeom prst="rect">
              <a:avLst/>
            </a:prstGeom>
            <a:noFill/>
          </p:spPr>
          <p:txBody>
            <a:bodyPr wrap="none" rtlCol="0">
              <a:spAutoFit/>
            </a:bodyPr>
            <a:lstStyle/>
            <a:p>
              <a:r>
                <a:rPr lang="en-US" sz="1600" dirty="0"/>
                <a:t>2</a:t>
              </a:r>
            </a:p>
          </p:txBody>
        </p:sp>
        <p:sp>
          <p:nvSpPr>
            <p:cNvPr id="176" name="TextBox 175"/>
            <p:cNvSpPr txBox="1"/>
            <p:nvPr/>
          </p:nvSpPr>
          <p:spPr>
            <a:xfrm>
              <a:off x="6377512" y="5328284"/>
              <a:ext cx="288862" cy="338554"/>
            </a:xfrm>
            <a:prstGeom prst="rect">
              <a:avLst/>
            </a:prstGeom>
            <a:noFill/>
          </p:spPr>
          <p:txBody>
            <a:bodyPr wrap="none" rtlCol="0">
              <a:spAutoFit/>
            </a:bodyPr>
            <a:lstStyle/>
            <a:p>
              <a:r>
                <a:rPr lang="en-US" sz="1600" dirty="0"/>
                <a:t>3</a:t>
              </a:r>
            </a:p>
          </p:txBody>
        </p:sp>
      </p:grpSp>
      <p:grpSp>
        <p:nvGrpSpPr>
          <p:cNvPr id="177" name="Group 176"/>
          <p:cNvGrpSpPr/>
          <p:nvPr/>
        </p:nvGrpSpPr>
        <p:grpSpPr>
          <a:xfrm>
            <a:off x="1604855" y="2667748"/>
            <a:ext cx="1456865" cy="1390471"/>
            <a:chOff x="5114263" y="4423409"/>
            <a:chExt cx="1552111" cy="1371600"/>
          </a:xfrm>
        </p:grpSpPr>
        <p:sp>
          <p:nvSpPr>
            <p:cNvPr id="178" name="Rectangle 177"/>
            <p:cNvSpPr/>
            <p:nvPr/>
          </p:nvSpPr>
          <p:spPr>
            <a:xfrm>
              <a:off x="5114263" y="4423409"/>
              <a:ext cx="1525644" cy="13716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TextBox 178"/>
            <p:cNvSpPr txBox="1"/>
            <p:nvPr/>
          </p:nvSpPr>
          <p:spPr>
            <a:xfrm>
              <a:off x="5382103" y="4423409"/>
              <a:ext cx="288862" cy="338554"/>
            </a:xfrm>
            <a:prstGeom prst="rect">
              <a:avLst/>
            </a:prstGeom>
            <a:noFill/>
          </p:spPr>
          <p:txBody>
            <a:bodyPr wrap="none" rtlCol="0">
              <a:spAutoFit/>
            </a:bodyPr>
            <a:lstStyle/>
            <a:p>
              <a:r>
                <a:rPr lang="en-US" sz="1600"/>
                <a:t>3</a:t>
              </a:r>
            </a:p>
          </p:txBody>
        </p:sp>
        <p:sp>
          <p:nvSpPr>
            <p:cNvPr id="180" name="TextBox 179"/>
            <p:cNvSpPr txBox="1"/>
            <p:nvPr/>
          </p:nvSpPr>
          <p:spPr>
            <a:xfrm>
              <a:off x="5376736" y="4875846"/>
              <a:ext cx="288862" cy="338554"/>
            </a:xfrm>
            <a:prstGeom prst="rect">
              <a:avLst/>
            </a:prstGeom>
            <a:noFill/>
          </p:spPr>
          <p:txBody>
            <a:bodyPr wrap="none" rtlCol="0">
              <a:spAutoFit/>
            </a:bodyPr>
            <a:lstStyle/>
            <a:p>
              <a:r>
                <a:rPr lang="en-US" sz="1600"/>
                <a:t>1</a:t>
              </a:r>
            </a:p>
          </p:txBody>
        </p:sp>
        <p:sp>
          <p:nvSpPr>
            <p:cNvPr id="181" name="TextBox 180"/>
            <p:cNvSpPr txBox="1"/>
            <p:nvPr/>
          </p:nvSpPr>
          <p:spPr>
            <a:xfrm>
              <a:off x="5338181" y="5328284"/>
              <a:ext cx="351379" cy="338554"/>
            </a:xfrm>
            <a:prstGeom prst="rect">
              <a:avLst/>
            </a:prstGeom>
            <a:noFill/>
          </p:spPr>
          <p:txBody>
            <a:bodyPr wrap="none" rtlCol="0">
              <a:spAutoFit/>
            </a:bodyPr>
            <a:lstStyle/>
            <a:p>
              <a:r>
                <a:rPr lang="en-US" sz="1600" dirty="0"/>
                <a:t>-1</a:t>
              </a:r>
            </a:p>
          </p:txBody>
        </p:sp>
        <p:sp>
          <p:nvSpPr>
            <p:cNvPr id="182" name="TextBox 181"/>
            <p:cNvSpPr txBox="1"/>
            <p:nvPr/>
          </p:nvSpPr>
          <p:spPr>
            <a:xfrm>
              <a:off x="5884704" y="4423409"/>
              <a:ext cx="288862" cy="338554"/>
            </a:xfrm>
            <a:prstGeom prst="rect">
              <a:avLst/>
            </a:prstGeom>
            <a:noFill/>
          </p:spPr>
          <p:txBody>
            <a:bodyPr wrap="none" rtlCol="0">
              <a:spAutoFit/>
            </a:bodyPr>
            <a:lstStyle/>
            <a:p>
              <a:r>
                <a:rPr lang="en-US" sz="1600" dirty="0"/>
                <a:t>4</a:t>
              </a:r>
            </a:p>
          </p:txBody>
        </p:sp>
        <p:sp>
          <p:nvSpPr>
            <p:cNvPr id="183" name="TextBox 182"/>
            <p:cNvSpPr txBox="1"/>
            <p:nvPr/>
          </p:nvSpPr>
          <p:spPr>
            <a:xfrm>
              <a:off x="5879338" y="4875846"/>
              <a:ext cx="288862" cy="338554"/>
            </a:xfrm>
            <a:prstGeom prst="rect">
              <a:avLst/>
            </a:prstGeom>
            <a:noFill/>
          </p:spPr>
          <p:txBody>
            <a:bodyPr wrap="none" rtlCol="0">
              <a:spAutoFit/>
            </a:bodyPr>
            <a:lstStyle/>
            <a:p>
              <a:r>
                <a:rPr lang="en-US" sz="1600" dirty="0"/>
                <a:t>0</a:t>
              </a:r>
            </a:p>
          </p:txBody>
        </p:sp>
        <p:sp>
          <p:nvSpPr>
            <p:cNvPr id="184" name="TextBox 183"/>
            <p:cNvSpPr txBox="1"/>
            <p:nvPr/>
          </p:nvSpPr>
          <p:spPr>
            <a:xfrm>
              <a:off x="5884705" y="5328284"/>
              <a:ext cx="288862" cy="338554"/>
            </a:xfrm>
            <a:prstGeom prst="rect">
              <a:avLst/>
            </a:prstGeom>
            <a:noFill/>
          </p:spPr>
          <p:txBody>
            <a:bodyPr wrap="none" rtlCol="0">
              <a:spAutoFit/>
            </a:bodyPr>
            <a:lstStyle/>
            <a:p>
              <a:r>
                <a:rPr lang="en-US" sz="1600" dirty="0"/>
                <a:t>0</a:t>
              </a:r>
            </a:p>
          </p:txBody>
        </p:sp>
        <p:sp>
          <p:nvSpPr>
            <p:cNvPr id="185" name="TextBox 184"/>
            <p:cNvSpPr txBox="1"/>
            <p:nvPr/>
          </p:nvSpPr>
          <p:spPr>
            <a:xfrm>
              <a:off x="6377512" y="4423409"/>
              <a:ext cx="288862" cy="338554"/>
            </a:xfrm>
            <a:prstGeom prst="rect">
              <a:avLst/>
            </a:prstGeom>
            <a:noFill/>
          </p:spPr>
          <p:txBody>
            <a:bodyPr wrap="none" rtlCol="0">
              <a:spAutoFit/>
            </a:bodyPr>
            <a:lstStyle/>
            <a:p>
              <a:r>
                <a:rPr lang="en-US" sz="1600" dirty="0"/>
                <a:t>4</a:t>
              </a:r>
            </a:p>
          </p:txBody>
        </p:sp>
        <p:sp>
          <p:nvSpPr>
            <p:cNvPr id="186" name="TextBox 185"/>
            <p:cNvSpPr txBox="1"/>
            <p:nvPr/>
          </p:nvSpPr>
          <p:spPr>
            <a:xfrm>
              <a:off x="6372145" y="4875846"/>
              <a:ext cx="288862" cy="338554"/>
            </a:xfrm>
            <a:prstGeom prst="rect">
              <a:avLst/>
            </a:prstGeom>
            <a:noFill/>
          </p:spPr>
          <p:txBody>
            <a:bodyPr wrap="none" rtlCol="0">
              <a:spAutoFit/>
            </a:bodyPr>
            <a:lstStyle/>
            <a:p>
              <a:r>
                <a:rPr lang="en-US" sz="1600" dirty="0"/>
                <a:t>2</a:t>
              </a:r>
            </a:p>
          </p:txBody>
        </p:sp>
        <p:sp>
          <p:nvSpPr>
            <p:cNvPr id="187" name="TextBox 186"/>
            <p:cNvSpPr txBox="1"/>
            <p:nvPr/>
          </p:nvSpPr>
          <p:spPr>
            <a:xfrm>
              <a:off x="6377512" y="5328284"/>
              <a:ext cx="288862" cy="338554"/>
            </a:xfrm>
            <a:prstGeom prst="rect">
              <a:avLst/>
            </a:prstGeom>
            <a:noFill/>
          </p:spPr>
          <p:txBody>
            <a:bodyPr wrap="none" rtlCol="0">
              <a:spAutoFit/>
            </a:bodyPr>
            <a:lstStyle/>
            <a:p>
              <a:r>
                <a:rPr lang="en-US" sz="1600" dirty="0"/>
                <a:t>3</a:t>
              </a:r>
            </a:p>
          </p:txBody>
        </p:sp>
      </p:grpSp>
      <p:grpSp>
        <p:nvGrpSpPr>
          <p:cNvPr id="188" name="Group 187"/>
          <p:cNvGrpSpPr/>
          <p:nvPr/>
        </p:nvGrpSpPr>
        <p:grpSpPr>
          <a:xfrm>
            <a:off x="2537383" y="2676475"/>
            <a:ext cx="1456865" cy="1390471"/>
            <a:chOff x="5114263" y="4423409"/>
            <a:chExt cx="1552111" cy="1371600"/>
          </a:xfrm>
        </p:grpSpPr>
        <p:sp>
          <p:nvSpPr>
            <p:cNvPr id="189" name="Rectangle 188"/>
            <p:cNvSpPr/>
            <p:nvPr/>
          </p:nvSpPr>
          <p:spPr>
            <a:xfrm>
              <a:off x="5114263" y="4423409"/>
              <a:ext cx="1525644" cy="13716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TextBox 189"/>
            <p:cNvSpPr txBox="1"/>
            <p:nvPr/>
          </p:nvSpPr>
          <p:spPr>
            <a:xfrm>
              <a:off x="5382103" y="4423409"/>
              <a:ext cx="288862" cy="338554"/>
            </a:xfrm>
            <a:prstGeom prst="rect">
              <a:avLst/>
            </a:prstGeom>
            <a:noFill/>
          </p:spPr>
          <p:txBody>
            <a:bodyPr wrap="none" rtlCol="0">
              <a:spAutoFit/>
            </a:bodyPr>
            <a:lstStyle/>
            <a:p>
              <a:r>
                <a:rPr lang="en-US" sz="1600"/>
                <a:t>3</a:t>
              </a:r>
            </a:p>
          </p:txBody>
        </p:sp>
        <p:sp>
          <p:nvSpPr>
            <p:cNvPr id="191" name="TextBox 190"/>
            <p:cNvSpPr txBox="1"/>
            <p:nvPr/>
          </p:nvSpPr>
          <p:spPr>
            <a:xfrm>
              <a:off x="5376736" y="4875846"/>
              <a:ext cx="288862" cy="338554"/>
            </a:xfrm>
            <a:prstGeom prst="rect">
              <a:avLst/>
            </a:prstGeom>
            <a:noFill/>
          </p:spPr>
          <p:txBody>
            <a:bodyPr wrap="none" rtlCol="0">
              <a:spAutoFit/>
            </a:bodyPr>
            <a:lstStyle/>
            <a:p>
              <a:r>
                <a:rPr lang="en-US" sz="1600"/>
                <a:t>1</a:t>
              </a:r>
            </a:p>
          </p:txBody>
        </p:sp>
        <p:sp>
          <p:nvSpPr>
            <p:cNvPr id="192" name="TextBox 191"/>
            <p:cNvSpPr txBox="1"/>
            <p:nvPr/>
          </p:nvSpPr>
          <p:spPr>
            <a:xfrm>
              <a:off x="5338181" y="5328284"/>
              <a:ext cx="351379" cy="338554"/>
            </a:xfrm>
            <a:prstGeom prst="rect">
              <a:avLst/>
            </a:prstGeom>
            <a:noFill/>
          </p:spPr>
          <p:txBody>
            <a:bodyPr wrap="none" rtlCol="0">
              <a:spAutoFit/>
            </a:bodyPr>
            <a:lstStyle/>
            <a:p>
              <a:r>
                <a:rPr lang="en-US" sz="1600" dirty="0"/>
                <a:t>-1</a:t>
              </a:r>
            </a:p>
          </p:txBody>
        </p:sp>
        <p:sp>
          <p:nvSpPr>
            <p:cNvPr id="193" name="TextBox 192"/>
            <p:cNvSpPr txBox="1"/>
            <p:nvPr/>
          </p:nvSpPr>
          <p:spPr>
            <a:xfrm>
              <a:off x="5884704" y="4423409"/>
              <a:ext cx="288862" cy="338554"/>
            </a:xfrm>
            <a:prstGeom prst="rect">
              <a:avLst/>
            </a:prstGeom>
            <a:noFill/>
          </p:spPr>
          <p:txBody>
            <a:bodyPr wrap="none" rtlCol="0">
              <a:spAutoFit/>
            </a:bodyPr>
            <a:lstStyle/>
            <a:p>
              <a:r>
                <a:rPr lang="en-US" sz="1600" dirty="0"/>
                <a:t>4</a:t>
              </a:r>
            </a:p>
          </p:txBody>
        </p:sp>
        <p:sp>
          <p:nvSpPr>
            <p:cNvPr id="194" name="TextBox 193"/>
            <p:cNvSpPr txBox="1"/>
            <p:nvPr/>
          </p:nvSpPr>
          <p:spPr>
            <a:xfrm>
              <a:off x="5879338" y="4875846"/>
              <a:ext cx="288862" cy="338554"/>
            </a:xfrm>
            <a:prstGeom prst="rect">
              <a:avLst/>
            </a:prstGeom>
            <a:noFill/>
          </p:spPr>
          <p:txBody>
            <a:bodyPr wrap="none" rtlCol="0">
              <a:spAutoFit/>
            </a:bodyPr>
            <a:lstStyle/>
            <a:p>
              <a:r>
                <a:rPr lang="en-US" sz="1600" dirty="0"/>
                <a:t>0</a:t>
              </a:r>
            </a:p>
          </p:txBody>
        </p:sp>
        <p:sp>
          <p:nvSpPr>
            <p:cNvPr id="195" name="TextBox 194"/>
            <p:cNvSpPr txBox="1"/>
            <p:nvPr/>
          </p:nvSpPr>
          <p:spPr>
            <a:xfrm>
              <a:off x="5884705" y="5328284"/>
              <a:ext cx="288862" cy="338554"/>
            </a:xfrm>
            <a:prstGeom prst="rect">
              <a:avLst/>
            </a:prstGeom>
            <a:noFill/>
          </p:spPr>
          <p:txBody>
            <a:bodyPr wrap="none" rtlCol="0">
              <a:spAutoFit/>
            </a:bodyPr>
            <a:lstStyle/>
            <a:p>
              <a:r>
                <a:rPr lang="en-US" sz="1600" dirty="0"/>
                <a:t>0</a:t>
              </a:r>
            </a:p>
          </p:txBody>
        </p:sp>
        <p:sp>
          <p:nvSpPr>
            <p:cNvPr id="196" name="TextBox 195"/>
            <p:cNvSpPr txBox="1"/>
            <p:nvPr/>
          </p:nvSpPr>
          <p:spPr>
            <a:xfrm>
              <a:off x="6377512" y="4423409"/>
              <a:ext cx="288862" cy="338554"/>
            </a:xfrm>
            <a:prstGeom prst="rect">
              <a:avLst/>
            </a:prstGeom>
            <a:noFill/>
          </p:spPr>
          <p:txBody>
            <a:bodyPr wrap="none" rtlCol="0">
              <a:spAutoFit/>
            </a:bodyPr>
            <a:lstStyle/>
            <a:p>
              <a:r>
                <a:rPr lang="en-US" sz="1600" dirty="0"/>
                <a:t>4</a:t>
              </a:r>
            </a:p>
          </p:txBody>
        </p:sp>
        <p:sp>
          <p:nvSpPr>
            <p:cNvPr id="197" name="TextBox 196"/>
            <p:cNvSpPr txBox="1"/>
            <p:nvPr/>
          </p:nvSpPr>
          <p:spPr>
            <a:xfrm>
              <a:off x="6372145" y="4875846"/>
              <a:ext cx="288862" cy="338554"/>
            </a:xfrm>
            <a:prstGeom prst="rect">
              <a:avLst/>
            </a:prstGeom>
            <a:noFill/>
          </p:spPr>
          <p:txBody>
            <a:bodyPr wrap="none" rtlCol="0">
              <a:spAutoFit/>
            </a:bodyPr>
            <a:lstStyle/>
            <a:p>
              <a:r>
                <a:rPr lang="en-US" sz="1600" dirty="0"/>
                <a:t>2</a:t>
              </a:r>
            </a:p>
          </p:txBody>
        </p:sp>
        <p:sp>
          <p:nvSpPr>
            <p:cNvPr id="198" name="TextBox 197"/>
            <p:cNvSpPr txBox="1"/>
            <p:nvPr/>
          </p:nvSpPr>
          <p:spPr>
            <a:xfrm>
              <a:off x="6377512" y="5328284"/>
              <a:ext cx="288862" cy="338554"/>
            </a:xfrm>
            <a:prstGeom prst="rect">
              <a:avLst/>
            </a:prstGeom>
            <a:noFill/>
          </p:spPr>
          <p:txBody>
            <a:bodyPr wrap="none" rtlCol="0">
              <a:spAutoFit/>
            </a:bodyPr>
            <a:lstStyle/>
            <a:p>
              <a:r>
                <a:rPr lang="en-US" sz="1600" dirty="0"/>
                <a:t>3</a:t>
              </a:r>
            </a:p>
          </p:txBody>
        </p:sp>
      </p:grpSp>
      <p:grpSp>
        <p:nvGrpSpPr>
          <p:cNvPr id="199" name="Group 198"/>
          <p:cNvGrpSpPr/>
          <p:nvPr/>
        </p:nvGrpSpPr>
        <p:grpSpPr>
          <a:xfrm>
            <a:off x="671172" y="3594891"/>
            <a:ext cx="1456865" cy="1390471"/>
            <a:chOff x="5114263" y="4423409"/>
            <a:chExt cx="1552111" cy="1371600"/>
          </a:xfrm>
        </p:grpSpPr>
        <p:sp>
          <p:nvSpPr>
            <p:cNvPr id="200" name="Rectangle 199"/>
            <p:cNvSpPr/>
            <p:nvPr/>
          </p:nvSpPr>
          <p:spPr>
            <a:xfrm>
              <a:off x="5114263" y="4423409"/>
              <a:ext cx="1525644" cy="13716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TextBox 200"/>
            <p:cNvSpPr txBox="1"/>
            <p:nvPr/>
          </p:nvSpPr>
          <p:spPr>
            <a:xfrm>
              <a:off x="5382103" y="4423409"/>
              <a:ext cx="288862" cy="338554"/>
            </a:xfrm>
            <a:prstGeom prst="rect">
              <a:avLst/>
            </a:prstGeom>
            <a:noFill/>
          </p:spPr>
          <p:txBody>
            <a:bodyPr wrap="none" rtlCol="0">
              <a:spAutoFit/>
            </a:bodyPr>
            <a:lstStyle/>
            <a:p>
              <a:r>
                <a:rPr lang="en-US" sz="1600"/>
                <a:t>3</a:t>
              </a:r>
            </a:p>
          </p:txBody>
        </p:sp>
        <p:sp>
          <p:nvSpPr>
            <p:cNvPr id="202" name="TextBox 201"/>
            <p:cNvSpPr txBox="1"/>
            <p:nvPr/>
          </p:nvSpPr>
          <p:spPr>
            <a:xfrm>
              <a:off x="5376736" y="4875846"/>
              <a:ext cx="288862" cy="338554"/>
            </a:xfrm>
            <a:prstGeom prst="rect">
              <a:avLst/>
            </a:prstGeom>
            <a:noFill/>
          </p:spPr>
          <p:txBody>
            <a:bodyPr wrap="none" rtlCol="0">
              <a:spAutoFit/>
            </a:bodyPr>
            <a:lstStyle/>
            <a:p>
              <a:r>
                <a:rPr lang="en-US" sz="1600"/>
                <a:t>1</a:t>
              </a:r>
            </a:p>
          </p:txBody>
        </p:sp>
        <p:sp>
          <p:nvSpPr>
            <p:cNvPr id="203" name="TextBox 202"/>
            <p:cNvSpPr txBox="1"/>
            <p:nvPr/>
          </p:nvSpPr>
          <p:spPr>
            <a:xfrm>
              <a:off x="5338181" y="5328284"/>
              <a:ext cx="351379" cy="338554"/>
            </a:xfrm>
            <a:prstGeom prst="rect">
              <a:avLst/>
            </a:prstGeom>
            <a:noFill/>
          </p:spPr>
          <p:txBody>
            <a:bodyPr wrap="none" rtlCol="0">
              <a:spAutoFit/>
            </a:bodyPr>
            <a:lstStyle/>
            <a:p>
              <a:r>
                <a:rPr lang="en-US" sz="1600" dirty="0"/>
                <a:t>-1</a:t>
              </a:r>
            </a:p>
          </p:txBody>
        </p:sp>
        <p:sp>
          <p:nvSpPr>
            <p:cNvPr id="204" name="TextBox 203"/>
            <p:cNvSpPr txBox="1"/>
            <p:nvPr/>
          </p:nvSpPr>
          <p:spPr>
            <a:xfrm>
              <a:off x="5884704" y="4423409"/>
              <a:ext cx="288862" cy="338554"/>
            </a:xfrm>
            <a:prstGeom prst="rect">
              <a:avLst/>
            </a:prstGeom>
            <a:noFill/>
          </p:spPr>
          <p:txBody>
            <a:bodyPr wrap="none" rtlCol="0">
              <a:spAutoFit/>
            </a:bodyPr>
            <a:lstStyle/>
            <a:p>
              <a:r>
                <a:rPr lang="en-US" sz="1600" dirty="0"/>
                <a:t>4</a:t>
              </a:r>
            </a:p>
          </p:txBody>
        </p:sp>
        <p:sp>
          <p:nvSpPr>
            <p:cNvPr id="205" name="TextBox 204"/>
            <p:cNvSpPr txBox="1"/>
            <p:nvPr/>
          </p:nvSpPr>
          <p:spPr>
            <a:xfrm>
              <a:off x="5879338" y="4875846"/>
              <a:ext cx="288862" cy="338554"/>
            </a:xfrm>
            <a:prstGeom prst="rect">
              <a:avLst/>
            </a:prstGeom>
            <a:noFill/>
          </p:spPr>
          <p:txBody>
            <a:bodyPr wrap="none" rtlCol="0">
              <a:spAutoFit/>
            </a:bodyPr>
            <a:lstStyle/>
            <a:p>
              <a:r>
                <a:rPr lang="en-US" sz="1600" dirty="0"/>
                <a:t>0</a:t>
              </a:r>
            </a:p>
          </p:txBody>
        </p:sp>
        <p:sp>
          <p:nvSpPr>
            <p:cNvPr id="206" name="TextBox 205"/>
            <p:cNvSpPr txBox="1"/>
            <p:nvPr/>
          </p:nvSpPr>
          <p:spPr>
            <a:xfrm>
              <a:off x="5884705" y="5328284"/>
              <a:ext cx="288862" cy="338554"/>
            </a:xfrm>
            <a:prstGeom prst="rect">
              <a:avLst/>
            </a:prstGeom>
            <a:noFill/>
          </p:spPr>
          <p:txBody>
            <a:bodyPr wrap="none" rtlCol="0">
              <a:spAutoFit/>
            </a:bodyPr>
            <a:lstStyle/>
            <a:p>
              <a:r>
                <a:rPr lang="en-US" sz="1600" dirty="0"/>
                <a:t>0</a:t>
              </a:r>
            </a:p>
          </p:txBody>
        </p:sp>
        <p:sp>
          <p:nvSpPr>
            <p:cNvPr id="207" name="TextBox 206"/>
            <p:cNvSpPr txBox="1"/>
            <p:nvPr/>
          </p:nvSpPr>
          <p:spPr>
            <a:xfrm>
              <a:off x="6377512" y="4423409"/>
              <a:ext cx="288862" cy="338554"/>
            </a:xfrm>
            <a:prstGeom prst="rect">
              <a:avLst/>
            </a:prstGeom>
            <a:noFill/>
          </p:spPr>
          <p:txBody>
            <a:bodyPr wrap="none" rtlCol="0">
              <a:spAutoFit/>
            </a:bodyPr>
            <a:lstStyle/>
            <a:p>
              <a:r>
                <a:rPr lang="en-US" sz="1600" dirty="0"/>
                <a:t>4</a:t>
              </a:r>
            </a:p>
          </p:txBody>
        </p:sp>
        <p:sp>
          <p:nvSpPr>
            <p:cNvPr id="208" name="TextBox 207"/>
            <p:cNvSpPr txBox="1"/>
            <p:nvPr/>
          </p:nvSpPr>
          <p:spPr>
            <a:xfrm>
              <a:off x="6372145" y="4875846"/>
              <a:ext cx="288862" cy="338554"/>
            </a:xfrm>
            <a:prstGeom prst="rect">
              <a:avLst/>
            </a:prstGeom>
            <a:noFill/>
          </p:spPr>
          <p:txBody>
            <a:bodyPr wrap="none" rtlCol="0">
              <a:spAutoFit/>
            </a:bodyPr>
            <a:lstStyle/>
            <a:p>
              <a:r>
                <a:rPr lang="en-US" sz="1600" dirty="0"/>
                <a:t>2</a:t>
              </a:r>
            </a:p>
          </p:txBody>
        </p:sp>
        <p:sp>
          <p:nvSpPr>
            <p:cNvPr id="209" name="TextBox 208"/>
            <p:cNvSpPr txBox="1"/>
            <p:nvPr/>
          </p:nvSpPr>
          <p:spPr>
            <a:xfrm>
              <a:off x="6377512" y="5328284"/>
              <a:ext cx="288862" cy="338554"/>
            </a:xfrm>
            <a:prstGeom prst="rect">
              <a:avLst/>
            </a:prstGeom>
            <a:noFill/>
          </p:spPr>
          <p:txBody>
            <a:bodyPr wrap="none" rtlCol="0">
              <a:spAutoFit/>
            </a:bodyPr>
            <a:lstStyle/>
            <a:p>
              <a:r>
                <a:rPr lang="en-US" sz="1600" dirty="0"/>
                <a:t>3</a:t>
              </a:r>
            </a:p>
          </p:txBody>
        </p:sp>
      </p:grpSp>
      <p:grpSp>
        <p:nvGrpSpPr>
          <p:cNvPr id="210" name="Group 209"/>
          <p:cNvGrpSpPr/>
          <p:nvPr/>
        </p:nvGrpSpPr>
        <p:grpSpPr>
          <a:xfrm>
            <a:off x="1604583" y="3585590"/>
            <a:ext cx="1456865" cy="1390471"/>
            <a:chOff x="5114263" y="4423409"/>
            <a:chExt cx="1552111" cy="1371600"/>
          </a:xfrm>
        </p:grpSpPr>
        <p:sp>
          <p:nvSpPr>
            <p:cNvPr id="211" name="Rectangle 210"/>
            <p:cNvSpPr/>
            <p:nvPr/>
          </p:nvSpPr>
          <p:spPr>
            <a:xfrm>
              <a:off x="5114263" y="4423409"/>
              <a:ext cx="1525644" cy="13716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TextBox 211"/>
            <p:cNvSpPr txBox="1"/>
            <p:nvPr/>
          </p:nvSpPr>
          <p:spPr>
            <a:xfrm>
              <a:off x="5382103" y="4423409"/>
              <a:ext cx="288862" cy="338554"/>
            </a:xfrm>
            <a:prstGeom prst="rect">
              <a:avLst/>
            </a:prstGeom>
            <a:noFill/>
          </p:spPr>
          <p:txBody>
            <a:bodyPr wrap="none" rtlCol="0">
              <a:spAutoFit/>
            </a:bodyPr>
            <a:lstStyle/>
            <a:p>
              <a:r>
                <a:rPr lang="en-US" sz="1600"/>
                <a:t>3</a:t>
              </a:r>
            </a:p>
          </p:txBody>
        </p:sp>
        <p:sp>
          <p:nvSpPr>
            <p:cNvPr id="213" name="TextBox 212"/>
            <p:cNvSpPr txBox="1"/>
            <p:nvPr/>
          </p:nvSpPr>
          <p:spPr>
            <a:xfrm>
              <a:off x="5376736" y="4875846"/>
              <a:ext cx="288862" cy="338554"/>
            </a:xfrm>
            <a:prstGeom prst="rect">
              <a:avLst/>
            </a:prstGeom>
            <a:noFill/>
          </p:spPr>
          <p:txBody>
            <a:bodyPr wrap="none" rtlCol="0">
              <a:spAutoFit/>
            </a:bodyPr>
            <a:lstStyle/>
            <a:p>
              <a:r>
                <a:rPr lang="en-US" sz="1600"/>
                <a:t>1</a:t>
              </a:r>
            </a:p>
          </p:txBody>
        </p:sp>
        <p:sp>
          <p:nvSpPr>
            <p:cNvPr id="214" name="TextBox 213"/>
            <p:cNvSpPr txBox="1"/>
            <p:nvPr/>
          </p:nvSpPr>
          <p:spPr>
            <a:xfrm>
              <a:off x="5338181" y="5328284"/>
              <a:ext cx="351379" cy="338554"/>
            </a:xfrm>
            <a:prstGeom prst="rect">
              <a:avLst/>
            </a:prstGeom>
            <a:noFill/>
          </p:spPr>
          <p:txBody>
            <a:bodyPr wrap="none" rtlCol="0">
              <a:spAutoFit/>
            </a:bodyPr>
            <a:lstStyle/>
            <a:p>
              <a:r>
                <a:rPr lang="en-US" sz="1600" dirty="0"/>
                <a:t>-1</a:t>
              </a:r>
            </a:p>
          </p:txBody>
        </p:sp>
        <p:sp>
          <p:nvSpPr>
            <p:cNvPr id="215" name="TextBox 214"/>
            <p:cNvSpPr txBox="1"/>
            <p:nvPr/>
          </p:nvSpPr>
          <p:spPr>
            <a:xfrm>
              <a:off x="5884704" y="4423409"/>
              <a:ext cx="288862" cy="338554"/>
            </a:xfrm>
            <a:prstGeom prst="rect">
              <a:avLst/>
            </a:prstGeom>
            <a:noFill/>
          </p:spPr>
          <p:txBody>
            <a:bodyPr wrap="none" rtlCol="0">
              <a:spAutoFit/>
            </a:bodyPr>
            <a:lstStyle/>
            <a:p>
              <a:r>
                <a:rPr lang="en-US" sz="1600" dirty="0"/>
                <a:t>4</a:t>
              </a:r>
            </a:p>
          </p:txBody>
        </p:sp>
        <p:sp>
          <p:nvSpPr>
            <p:cNvPr id="216" name="TextBox 215"/>
            <p:cNvSpPr txBox="1"/>
            <p:nvPr/>
          </p:nvSpPr>
          <p:spPr>
            <a:xfrm>
              <a:off x="5879338" y="4875846"/>
              <a:ext cx="288862" cy="338554"/>
            </a:xfrm>
            <a:prstGeom prst="rect">
              <a:avLst/>
            </a:prstGeom>
            <a:noFill/>
          </p:spPr>
          <p:txBody>
            <a:bodyPr wrap="none" rtlCol="0">
              <a:spAutoFit/>
            </a:bodyPr>
            <a:lstStyle/>
            <a:p>
              <a:r>
                <a:rPr lang="en-US" sz="1600" dirty="0"/>
                <a:t>0</a:t>
              </a:r>
            </a:p>
          </p:txBody>
        </p:sp>
        <p:sp>
          <p:nvSpPr>
            <p:cNvPr id="217" name="TextBox 216"/>
            <p:cNvSpPr txBox="1"/>
            <p:nvPr/>
          </p:nvSpPr>
          <p:spPr>
            <a:xfrm>
              <a:off x="5884705" y="5328284"/>
              <a:ext cx="288862" cy="338554"/>
            </a:xfrm>
            <a:prstGeom prst="rect">
              <a:avLst/>
            </a:prstGeom>
            <a:noFill/>
          </p:spPr>
          <p:txBody>
            <a:bodyPr wrap="none" rtlCol="0">
              <a:spAutoFit/>
            </a:bodyPr>
            <a:lstStyle/>
            <a:p>
              <a:r>
                <a:rPr lang="en-US" sz="1600" dirty="0"/>
                <a:t>0</a:t>
              </a:r>
            </a:p>
          </p:txBody>
        </p:sp>
        <p:sp>
          <p:nvSpPr>
            <p:cNvPr id="218" name="TextBox 217"/>
            <p:cNvSpPr txBox="1"/>
            <p:nvPr/>
          </p:nvSpPr>
          <p:spPr>
            <a:xfrm>
              <a:off x="6377512" y="4423409"/>
              <a:ext cx="288862" cy="338554"/>
            </a:xfrm>
            <a:prstGeom prst="rect">
              <a:avLst/>
            </a:prstGeom>
            <a:noFill/>
          </p:spPr>
          <p:txBody>
            <a:bodyPr wrap="none" rtlCol="0">
              <a:spAutoFit/>
            </a:bodyPr>
            <a:lstStyle/>
            <a:p>
              <a:r>
                <a:rPr lang="en-US" sz="1600" dirty="0"/>
                <a:t>4</a:t>
              </a:r>
            </a:p>
          </p:txBody>
        </p:sp>
        <p:sp>
          <p:nvSpPr>
            <p:cNvPr id="219" name="TextBox 218"/>
            <p:cNvSpPr txBox="1"/>
            <p:nvPr/>
          </p:nvSpPr>
          <p:spPr>
            <a:xfrm>
              <a:off x="6372145" y="4875846"/>
              <a:ext cx="288862" cy="338554"/>
            </a:xfrm>
            <a:prstGeom prst="rect">
              <a:avLst/>
            </a:prstGeom>
            <a:noFill/>
          </p:spPr>
          <p:txBody>
            <a:bodyPr wrap="none" rtlCol="0">
              <a:spAutoFit/>
            </a:bodyPr>
            <a:lstStyle/>
            <a:p>
              <a:r>
                <a:rPr lang="en-US" sz="1600" dirty="0"/>
                <a:t>2</a:t>
              </a:r>
            </a:p>
          </p:txBody>
        </p:sp>
        <p:sp>
          <p:nvSpPr>
            <p:cNvPr id="220" name="TextBox 219"/>
            <p:cNvSpPr txBox="1"/>
            <p:nvPr/>
          </p:nvSpPr>
          <p:spPr>
            <a:xfrm>
              <a:off x="6377512" y="5328284"/>
              <a:ext cx="288862" cy="338554"/>
            </a:xfrm>
            <a:prstGeom prst="rect">
              <a:avLst/>
            </a:prstGeom>
            <a:noFill/>
          </p:spPr>
          <p:txBody>
            <a:bodyPr wrap="none" rtlCol="0">
              <a:spAutoFit/>
            </a:bodyPr>
            <a:lstStyle/>
            <a:p>
              <a:r>
                <a:rPr lang="en-US" sz="1600" dirty="0"/>
                <a:t>3</a:t>
              </a:r>
            </a:p>
          </p:txBody>
        </p:sp>
      </p:grpSp>
      <p:grpSp>
        <p:nvGrpSpPr>
          <p:cNvPr id="221" name="Group 220"/>
          <p:cNvGrpSpPr/>
          <p:nvPr/>
        </p:nvGrpSpPr>
        <p:grpSpPr>
          <a:xfrm>
            <a:off x="2537383" y="3594890"/>
            <a:ext cx="1456865" cy="1390471"/>
            <a:chOff x="5114263" y="4423409"/>
            <a:chExt cx="1552111" cy="1371600"/>
          </a:xfrm>
        </p:grpSpPr>
        <p:sp>
          <p:nvSpPr>
            <p:cNvPr id="222" name="Rectangle 221"/>
            <p:cNvSpPr/>
            <p:nvPr/>
          </p:nvSpPr>
          <p:spPr>
            <a:xfrm>
              <a:off x="5114263" y="4423409"/>
              <a:ext cx="1525644" cy="13716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TextBox 222"/>
            <p:cNvSpPr txBox="1"/>
            <p:nvPr/>
          </p:nvSpPr>
          <p:spPr>
            <a:xfrm>
              <a:off x="5382103" y="4423409"/>
              <a:ext cx="288862" cy="338554"/>
            </a:xfrm>
            <a:prstGeom prst="rect">
              <a:avLst/>
            </a:prstGeom>
            <a:noFill/>
          </p:spPr>
          <p:txBody>
            <a:bodyPr wrap="none" rtlCol="0">
              <a:spAutoFit/>
            </a:bodyPr>
            <a:lstStyle/>
            <a:p>
              <a:r>
                <a:rPr lang="en-US" sz="1600"/>
                <a:t>3</a:t>
              </a:r>
            </a:p>
          </p:txBody>
        </p:sp>
        <p:sp>
          <p:nvSpPr>
            <p:cNvPr id="224" name="TextBox 223"/>
            <p:cNvSpPr txBox="1"/>
            <p:nvPr/>
          </p:nvSpPr>
          <p:spPr>
            <a:xfrm>
              <a:off x="5376736" y="4875846"/>
              <a:ext cx="288862" cy="338554"/>
            </a:xfrm>
            <a:prstGeom prst="rect">
              <a:avLst/>
            </a:prstGeom>
            <a:noFill/>
          </p:spPr>
          <p:txBody>
            <a:bodyPr wrap="none" rtlCol="0">
              <a:spAutoFit/>
            </a:bodyPr>
            <a:lstStyle/>
            <a:p>
              <a:r>
                <a:rPr lang="en-US" sz="1600"/>
                <a:t>1</a:t>
              </a:r>
            </a:p>
          </p:txBody>
        </p:sp>
        <p:sp>
          <p:nvSpPr>
            <p:cNvPr id="225" name="TextBox 224"/>
            <p:cNvSpPr txBox="1"/>
            <p:nvPr/>
          </p:nvSpPr>
          <p:spPr>
            <a:xfrm>
              <a:off x="5338181" y="5328284"/>
              <a:ext cx="351379" cy="338554"/>
            </a:xfrm>
            <a:prstGeom prst="rect">
              <a:avLst/>
            </a:prstGeom>
            <a:noFill/>
          </p:spPr>
          <p:txBody>
            <a:bodyPr wrap="none" rtlCol="0">
              <a:spAutoFit/>
            </a:bodyPr>
            <a:lstStyle/>
            <a:p>
              <a:r>
                <a:rPr lang="en-US" sz="1600" dirty="0"/>
                <a:t>-1</a:t>
              </a:r>
            </a:p>
          </p:txBody>
        </p:sp>
        <p:sp>
          <p:nvSpPr>
            <p:cNvPr id="226" name="TextBox 225"/>
            <p:cNvSpPr txBox="1"/>
            <p:nvPr/>
          </p:nvSpPr>
          <p:spPr>
            <a:xfrm>
              <a:off x="5884704" y="4423409"/>
              <a:ext cx="288862" cy="338554"/>
            </a:xfrm>
            <a:prstGeom prst="rect">
              <a:avLst/>
            </a:prstGeom>
            <a:noFill/>
          </p:spPr>
          <p:txBody>
            <a:bodyPr wrap="none" rtlCol="0">
              <a:spAutoFit/>
            </a:bodyPr>
            <a:lstStyle/>
            <a:p>
              <a:r>
                <a:rPr lang="en-US" sz="1600" dirty="0"/>
                <a:t>4</a:t>
              </a:r>
            </a:p>
          </p:txBody>
        </p:sp>
        <p:sp>
          <p:nvSpPr>
            <p:cNvPr id="227" name="TextBox 226"/>
            <p:cNvSpPr txBox="1"/>
            <p:nvPr/>
          </p:nvSpPr>
          <p:spPr>
            <a:xfrm>
              <a:off x="5879338" y="4875846"/>
              <a:ext cx="288862" cy="338554"/>
            </a:xfrm>
            <a:prstGeom prst="rect">
              <a:avLst/>
            </a:prstGeom>
            <a:noFill/>
          </p:spPr>
          <p:txBody>
            <a:bodyPr wrap="none" rtlCol="0">
              <a:spAutoFit/>
            </a:bodyPr>
            <a:lstStyle/>
            <a:p>
              <a:r>
                <a:rPr lang="en-US" sz="1600" dirty="0"/>
                <a:t>0</a:t>
              </a:r>
            </a:p>
          </p:txBody>
        </p:sp>
        <p:sp>
          <p:nvSpPr>
            <p:cNvPr id="228" name="TextBox 227"/>
            <p:cNvSpPr txBox="1"/>
            <p:nvPr/>
          </p:nvSpPr>
          <p:spPr>
            <a:xfrm>
              <a:off x="5884705" y="5328284"/>
              <a:ext cx="288862" cy="338554"/>
            </a:xfrm>
            <a:prstGeom prst="rect">
              <a:avLst/>
            </a:prstGeom>
            <a:noFill/>
          </p:spPr>
          <p:txBody>
            <a:bodyPr wrap="none" rtlCol="0">
              <a:spAutoFit/>
            </a:bodyPr>
            <a:lstStyle/>
            <a:p>
              <a:r>
                <a:rPr lang="en-US" sz="1600" dirty="0"/>
                <a:t>0</a:t>
              </a:r>
            </a:p>
          </p:txBody>
        </p:sp>
        <p:sp>
          <p:nvSpPr>
            <p:cNvPr id="229" name="TextBox 228"/>
            <p:cNvSpPr txBox="1"/>
            <p:nvPr/>
          </p:nvSpPr>
          <p:spPr>
            <a:xfrm>
              <a:off x="6377512" y="4423409"/>
              <a:ext cx="288862" cy="338554"/>
            </a:xfrm>
            <a:prstGeom prst="rect">
              <a:avLst/>
            </a:prstGeom>
            <a:noFill/>
          </p:spPr>
          <p:txBody>
            <a:bodyPr wrap="none" rtlCol="0">
              <a:spAutoFit/>
            </a:bodyPr>
            <a:lstStyle/>
            <a:p>
              <a:r>
                <a:rPr lang="en-US" sz="1600" dirty="0"/>
                <a:t>4</a:t>
              </a:r>
            </a:p>
          </p:txBody>
        </p:sp>
        <p:sp>
          <p:nvSpPr>
            <p:cNvPr id="230" name="TextBox 229"/>
            <p:cNvSpPr txBox="1"/>
            <p:nvPr/>
          </p:nvSpPr>
          <p:spPr>
            <a:xfrm>
              <a:off x="6372145" y="4875846"/>
              <a:ext cx="288862" cy="338554"/>
            </a:xfrm>
            <a:prstGeom prst="rect">
              <a:avLst/>
            </a:prstGeom>
            <a:noFill/>
          </p:spPr>
          <p:txBody>
            <a:bodyPr wrap="none" rtlCol="0">
              <a:spAutoFit/>
            </a:bodyPr>
            <a:lstStyle/>
            <a:p>
              <a:r>
                <a:rPr lang="en-US" sz="1600" dirty="0"/>
                <a:t>2</a:t>
              </a:r>
            </a:p>
          </p:txBody>
        </p:sp>
        <p:sp>
          <p:nvSpPr>
            <p:cNvPr id="231" name="TextBox 230"/>
            <p:cNvSpPr txBox="1"/>
            <p:nvPr/>
          </p:nvSpPr>
          <p:spPr>
            <a:xfrm>
              <a:off x="6377512" y="5328284"/>
              <a:ext cx="288862" cy="338554"/>
            </a:xfrm>
            <a:prstGeom prst="rect">
              <a:avLst/>
            </a:prstGeom>
            <a:noFill/>
          </p:spPr>
          <p:txBody>
            <a:bodyPr wrap="none" rtlCol="0">
              <a:spAutoFit/>
            </a:bodyPr>
            <a:lstStyle/>
            <a:p>
              <a:r>
                <a:rPr lang="en-US" sz="1600" dirty="0"/>
                <a:t>3</a:t>
              </a:r>
            </a:p>
          </p:txBody>
        </p:sp>
      </p:grpSp>
      <p:graphicFrame>
        <p:nvGraphicFramePr>
          <p:cNvPr id="11" name="Table 10"/>
          <p:cNvGraphicFramePr>
            <a:graphicFrameLocks noGrp="1"/>
          </p:cNvGraphicFramePr>
          <p:nvPr>
            <p:extLst>
              <p:ext uri="{D42A27DB-BD31-4B8C-83A1-F6EECF244321}">
                <p14:modId xmlns:p14="http://schemas.microsoft.com/office/powerpoint/2010/main" val="3520477230"/>
              </p:ext>
            </p:extLst>
          </p:nvPr>
        </p:nvGraphicFramePr>
        <p:xfrm>
          <a:off x="8778606" y="2736347"/>
          <a:ext cx="1535952" cy="1251825"/>
        </p:xfrm>
        <a:graphic>
          <a:graphicData uri="http://schemas.openxmlformats.org/drawingml/2006/table">
            <a:tbl>
              <a:tblPr firstRow="1" bandRow="1">
                <a:tableStyleId>{5C22544A-7EE6-4342-B048-85BDC9FD1C3A}</a:tableStyleId>
              </a:tblPr>
              <a:tblGrid>
                <a:gridCol w="511984">
                  <a:extLst>
                    <a:ext uri="{9D8B030D-6E8A-4147-A177-3AD203B41FA5}">
                      <a16:colId xmlns:a16="http://schemas.microsoft.com/office/drawing/2014/main" val="20000"/>
                    </a:ext>
                  </a:extLst>
                </a:gridCol>
                <a:gridCol w="511984">
                  <a:extLst>
                    <a:ext uri="{9D8B030D-6E8A-4147-A177-3AD203B41FA5}">
                      <a16:colId xmlns:a16="http://schemas.microsoft.com/office/drawing/2014/main" val="20001"/>
                    </a:ext>
                  </a:extLst>
                </a:gridCol>
                <a:gridCol w="511984">
                  <a:extLst>
                    <a:ext uri="{9D8B030D-6E8A-4147-A177-3AD203B41FA5}">
                      <a16:colId xmlns:a16="http://schemas.microsoft.com/office/drawing/2014/main" val="20002"/>
                    </a:ext>
                  </a:extLst>
                </a:gridCol>
              </a:tblGrid>
              <a:tr h="417275">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417275">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417275">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bl>
          </a:graphicData>
        </a:graphic>
      </p:graphicFrame>
      <p:sp>
        <p:nvSpPr>
          <p:cNvPr id="6" name="TextBox 5">
            <a:extLst>
              <a:ext uri="{FF2B5EF4-FFF2-40B4-BE49-F238E27FC236}">
                <a16:creationId xmlns:a16="http://schemas.microsoft.com/office/drawing/2014/main" id="{DFB98792-0472-6D4A-A606-31AEAAB66453}"/>
              </a:ext>
            </a:extLst>
          </p:cNvPr>
          <p:cNvSpPr txBox="1"/>
          <p:nvPr/>
        </p:nvSpPr>
        <p:spPr>
          <a:xfrm>
            <a:off x="8868218" y="2757078"/>
            <a:ext cx="418704" cy="369332"/>
          </a:xfrm>
          <a:prstGeom prst="rect">
            <a:avLst/>
          </a:prstGeom>
          <a:noFill/>
        </p:spPr>
        <p:txBody>
          <a:bodyPr wrap="none" rtlCol="0">
            <a:spAutoFit/>
          </a:bodyPr>
          <a:lstStyle/>
          <a:p>
            <a:r>
              <a:rPr lang="en-US" dirty="0"/>
              <a:t>91</a:t>
            </a:r>
          </a:p>
        </p:txBody>
      </p:sp>
      <p:sp>
        <p:nvSpPr>
          <p:cNvPr id="20" name="TextBox 19">
            <a:extLst>
              <a:ext uri="{FF2B5EF4-FFF2-40B4-BE49-F238E27FC236}">
                <a16:creationId xmlns:a16="http://schemas.microsoft.com/office/drawing/2014/main" id="{ABA024FB-8DF2-CE4D-9F89-C481382A0042}"/>
              </a:ext>
            </a:extLst>
          </p:cNvPr>
          <p:cNvSpPr txBox="1"/>
          <p:nvPr/>
        </p:nvSpPr>
        <p:spPr>
          <a:xfrm>
            <a:off x="9278720" y="2757005"/>
            <a:ext cx="535724" cy="369332"/>
          </a:xfrm>
          <a:prstGeom prst="rect">
            <a:avLst/>
          </a:prstGeom>
          <a:noFill/>
        </p:spPr>
        <p:txBody>
          <a:bodyPr wrap="none" rtlCol="0">
            <a:spAutoFit/>
          </a:bodyPr>
          <a:lstStyle/>
          <a:p>
            <a:r>
              <a:rPr lang="en-US" dirty="0"/>
              <a:t>100</a:t>
            </a:r>
          </a:p>
        </p:txBody>
      </p:sp>
      <p:sp>
        <p:nvSpPr>
          <p:cNvPr id="21" name="TextBox 20">
            <a:extLst>
              <a:ext uri="{FF2B5EF4-FFF2-40B4-BE49-F238E27FC236}">
                <a16:creationId xmlns:a16="http://schemas.microsoft.com/office/drawing/2014/main" id="{CE292740-0D79-DB4F-8296-AE1DDA1F5A17}"/>
              </a:ext>
            </a:extLst>
          </p:cNvPr>
          <p:cNvSpPr txBox="1"/>
          <p:nvPr/>
        </p:nvSpPr>
        <p:spPr>
          <a:xfrm>
            <a:off x="9818961" y="2756932"/>
            <a:ext cx="418704" cy="369332"/>
          </a:xfrm>
          <a:prstGeom prst="rect">
            <a:avLst/>
          </a:prstGeom>
          <a:noFill/>
        </p:spPr>
        <p:txBody>
          <a:bodyPr wrap="none" rtlCol="0">
            <a:spAutoFit/>
          </a:bodyPr>
          <a:lstStyle/>
          <a:p>
            <a:r>
              <a:rPr lang="en-US" dirty="0"/>
              <a:t>83</a:t>
            </a:r>
          </a:p>
        </p:txBody>
      </p:sp>
      <p:sp>
        <p:nvSpPr>
          <p:cNvPr id="22" name="TextBox 21">
            <a:extLst>
              <a:ext uri="{FF2B5EF4-FFF2-40B4-BE49-F238E27FC236}">
                <a16:creationId xmlns:a16="http://schemas.microsoft.com/office/drawing/2014/main" id="{91FF2B23-4C2F-8C45-B5A4-B4E2D508D337}"/>
              </a:ext>
            </a:extLst>
          </p:cNvPr>
          <p:cNvSpPr txBox="1"/>
          <p:nvPr/>
        </p:nvSpPr>
        <p:spPr>
          <a:xfrm>
            <a:off x="8839885" y="3177593"/>
            <a:ext cx="418704" cy="369332"/>
          </a:xfrm>
          <a:prstGeom prst="rect">
            <a:avLst/>
          </a:prstGeom>
          <a:noFill/>
        </p:spPr>
        <p:txBody>
          <a:bodyPr wrap="none" rtlCol="0">
            <a:spAutoFit/>
          </a:bodyPr>
          <a:lstStyle/>
          <a:p>
            <a:r>
              <a:rPr lang="en-US" dirty="0"/>
              <a:t>69</a:t>
            </a:r>
          </a:p>
        </p:txBody>
      </p:sp>
      <p:sp>
        <p:nvSpPr>
          <p:cNvPr id="23" name="TextBox 22">
            <a:extLst>
              <a:ext uri="{FF2B5EF4-FFF2-40B4-BE49-F238E27FC236}">
                <a16:creationId xmlns:a16="http://schemas.microsoft.com/office/drawing/2014/main" id="{EE9DD09B-6F93-BB43-914A-D38FF0F2E4FC}"/>
              </a:ext>
            </a:extLst>
          </p:cNvPr>
          <p:cNvSpPr txBox="1"/>
          <p:nvPr/>
        </p:nvSpPr>
        <p:spPr>
          <a:xfrm>
            <a:off x="9319868" y="3188390"/>
            <a:ext cx="418704" cy="369332"/>
          </a:xfrm>
          <a:prstGeom prst="rect">
            <a:avLst/>
          </a:prstGeom>
          <a:noFill/>
        </p:spPr>
        <p:txBody>
          <a:bodyPr wrap="none" rtlCol="0">
            <a:spAutoFit/>
          </a:bodyPr>
          <a:lstStyle/>
          <a:p>
            <a:r>
              <a:rPr lang="en-US" dirty="0"/>
              <a:t>91</a:t>
            </a:r>
          </a:p>
        </p:txBody>
      </p:sp>
      <p:sp>
        <p:nvSpPr>
          <p:cNvPr id="24" name="TextBox 23">
            <a:extLst>
              <a:ext uri="{FF2B5EF4-FFF2-40B4-BE49-F238E27FC236}">
                <a16:creationId xmlns:a16="http://schemas.microsoft.com/office/drawing/2014/main" id="{DAC1C096-FA89-9240-AAF8-C4F15CC5C62D}"/>
              </a:ext>
            </a:extLst>
          </p:cNvPr>
          <p:cNvSpPr txBox="1"/>
          <p:nvPr/>
        </p:nvSpPr>
        <p:spPr>
          <a:xfrm>
            <a:off x="9778834" y="3177593"/>
            <a:ext cx="535724" cy="369332"/>
          </a:xfrm>
          <a:prstGeom prst="rect">
            <a:avLst/>
          </a:prstGeom>
          <a:noFill/>
        </p:spPr>
        <p:txBody>
          <a:bodyPr wrap="none" rtlCol="0">
            <a:spAutoFit/>
          </a:bodyPr>
          <a:lstStyle/>
          <a:p>
            <a:r>
              <a:rPr lang="en-US" dirty="0"/>
              <a:t>127</a:t>
            </a:r>
          </a:p>
        </p:txBody>
      </p:sp>
      <p:sp>
        <p:nvSpPr>
          <p:cNvPr id="25" name="TextBox 24">
            <a:extLst>
              <a:ext uri="{FF2B5EF4-FFF2-40B4-BE49-F238E27FC236}">
                <a16:creationId xmlns:a16="http://schemas.microsoft.com/office/drawing/2014/main" id="{456097D9-9068-1E47-BECE-F4DCCA3CD000}"/>
              </a:ext>
            </a:extLst>
          </p:cNvPr>
          <p:cNvSpPr txBox="1"/>
          <p:nvPr/>
        </p:nvSpPr>
        <p:spPr>
          <a:xfrm>
            <a:off x="8839885" y="3624880"/>
            <a:ext cx="418704" cy="369332"/>
          </a:xfrm>
          <a:prstGeom prst="rect">
            <a:avLst/>
          </a:prstGeom>
          <a:noFill/>
        </p:spPr>
        <p:txBody>
          <a:bodyPr wrap="none" rtlCol="0">
            <a:spAutoFit/>
          </a:bodyPr>
          <a:lstStyle/>
          <a:p>
            <a:r>
              <a:rPr lang="en-US" dirty="0"/>
              <a:t>44</a:t>
            </a:r>
          </a:p>
        </p:txBody>
      </p:sp>
      <p:sp>
        <p:nvSpPr>
          <p:cNvPr id="26" name="TextBox 25">
            <a:extLst>
              <a:ext uri="{FF2B5EF4-FFF2-40B4-BE49-F238E27FC236}">
                <a16:creationId xmlns:a16="http://schemas.microsoft.com/office/drawing/2014/main" id="{009073CD-3583-F641-B404-9EE76B2FD00E}"/>
              </a:ext>
            </a:extLst>
          </p:cNvPr>
          <p:cNvSpPr txBox="1"/>
          <p:nvPr/>
        </p:nvSpPr>
        <p:spPr>
          <a:xfrm>
            <a:off x="9319868" y="3619775"/>
            <a:ext cx="418704" cy="369332"/>
          </a:xfrm>
          <a:prstGeom prst="rect">
            <a:avLst/>
          </a:prstGeom>
          <a:noFill/>
        </p:spPr>
        <p:txBody>
          <a:bodyPr wrap="none" rtlCol="0">
            <a:spAutoFit/>
          </a:bodyPr>
          <a:lstStyle/>
          <a:p>
            <a:r>
              <a:rPr lang="en-US" dirty="0"/>
              <a:t>71</a:t>
            </a:r>
          </a:p>
        </p:txBody>
      </p:sp>
      <p:sp>
        <p:nvSpPr>
          <p:cNvPr id="27" name="TextBox 26">
            <a:extLst>
              <a:ext uri="{FF2B5EF4-FFF2-40B4-BE49-F238E27FC236}">
                <a16:creationId xmlns:a16="http://schemas.microsoft.com/office/drawing/2014/main" id="{C43EE3A8-19AF-8644-8ADF-A12F0BFADD54}"/>
              </a:ext>
            </a:extLst>
          </p:cNvPr>
          <p:cNvSpPr txBox="1"/>
          <p:nvPr/>
        </p:nvSpPr>
        <p:spPr>
          <a:xfrm>
            <a:off x="9837344" y="3618839"/>
            <a:ext cx="418704" cy="369332"/>
          </a:xfrm>
          <a:prstGeom prst="rect">
            <a:avLst/>
          </a:prstGeom>
          <a:noFill/>
        </p:spPr>
        <p:txBody>
          <a:bodyPr wrap="none" rtlCol="0">
            <a:spAutoFit/>
          </a:bodyPr>
          <a:lstStyle/>
          <a:p>
            <a:r>
              <a:rPr lang="en-US" dirty="0"/>
              <a:t>74</a:t>
            </a:r>
          </a:p>
        </p:txBody>
      </p:sp>
      <mc:AlternateContent xmlns:mc="http://schemas.openxmlformats.org/markup-compatibility/2006" xmlns:a14="http://schemas.microsoft.com/office/drawing/2010/main">
        <mc:Choice Requires="a14">
          <p:sp>
            <p:nvSpPr>
              <p:cNvPr id="118" name="Rectangle 117">
                <a:extLst>
                  <a:ext uri="{FF2B5EF4-FFF2-40B4-BE49-F238E27FC236}">
                    <a16:creationId xmlns:a16="http://schemas.microsoft.com/office/drawing/2014/main" id="{87D178B8-8472-8343-B3BB-6C6B61E4D1E8}"/>
                  </a:ext>
                </a:extLst>
              </p:cNvPr>
              <p:cNvSpPr/>
              <p:nvPr/>
            </p:nvSpPr>
            <p:spPr>
              <a:xfrm>
                <a:off x="1524866" y="5213201"/>
                <a:ext cx="1205779" cy="646331"/>
              </a:xfrm>
              <a:prstGeom prst="rect">
                <a:avLst/>
              </a:prstGeom>
            </p:spPr>
            <p:txBody>
              <a:bodyPr wrap="none">
                <a:spAutoFit/>
              </a:bodyPr>
              <a:lstStyle/>
              <a:p>
                <a:r>
                  <a:rPr lang="en-US" sz="3600" b="0" dirty="0">
                    <a:ea typeface="Century Schoolbook" charset="0"/>
                    <a:cs typeface="Century Schoolbook" charset="0"/>
                  </a:rPr>
                  <a:t>7</a:t>
                </a:r>
                <a14:m>
                  <m:oMath xmlns:m="http://schemas.openxmlformats.org/officeDocument/2006/math">
                    <m:r>
                      <a:rPr lang="en-US" sz="3600" b="0" i="1" dirty="0" smtClean="0">
                        <a:latin typeface="Cambria Math" charset="0"/>
                        <a:ea typeface="Century Schoolbook" charset="0"/>
                        <a:cs typeface="Century Schoolbook" charset="0"/>
                      </a:rPr>
                      <m:t> </m:t>
                    </m:r>
                    <m:r>
                      <a:rPr lang="en-US" sz="3600" i="1" dirty="0" smtClean="0">
                        <a:latin typeface="Cambria Math" charset="0"/>
                        <a:ea typeface="Cambria Math" charset="0"/>
                        <a:cs typeface="Cambria Math" charset="0"/>
                      </a:rPr>
                      <m:t>×</m:t>
                    </m:r>
                    <m:r>
                      <a:rPr lang="en-US" sz="3600" b="0" i="1" dirty="0" smtClean="0">
                        <a:latin typeface="Cambria Math" charset="0"/>
                        <a:ea typeface="Century Schoolbook" charset="0"/>
                        <a:cs typeface="Century Schoolbook" charset="0"/>
                      </a:rPr>
                      <m:t> </m:t>
                    </m:r>
                    <m:r>
                      <a:rPr lang="en-US" sz="3600" b="0" i="1" dirty="0" smtClean="0">
                        <a:latin typeface="Cambria Math" panose="02040503050406030204" pitchFamily="18" charset="0"/>
                        <a:ea typeface="Century Schoolbook" charset="0"/>
                        <a:cs typeface="Century Schoolbook" charset="0"/>
                      </a:rPr>
                      <m:t>7</m:t>
                    </m:r>
                  </m:oMath>
                </a14:m>
                <a:endParaRPr lang="en-US" sz="3600" dirty="0">
                  <a:latin typeface="Century Schoolbook" charset="0"/>
                  <a:ea typeface="Century Schoolbook" charset="0"/>
                  <a:cs typeface="Century Schoolbook" charset="0"/>
                </a:endParaRPr>
              </a:p>
            </p:txBody>
          </p:sp>
        </mc:Choice>
        <mc:Fallback xmlns="">
          <p:sp>
            <p:nvSpPr>
              <p:cNvPr id="118" name="Rectangle 117">
                <a:extLst>
                  <a:ext uri="{FF2B5EF4-FFF2-40B4-BE49-F238E27FC236}">
                    <a16:creationId xmlns:a16="http://schemas.microsoft.com/office/drawing/2014/main" id="{87D178B8-8472-8343-B3BB-6C6B61E4D1E8}"/>
                  </a:ext>
                </a:extLst>
              </p:cNvPr>
              <p:cNvSpPr>
                <a:spLocks noRot="1" noChangeAspect="1" noMove="1" noResize="1" noEditPoints="1" noAdjustHandles="1" noChangeArrowheads="1" noChangeShapeType="1" noTextEdit="1"/>
              </p:cNvSpPr>
              <p:nvPr/>
            </p:nvSpPr>
            <p:spPr>
              <a:xfrm>
                <a:off x="1524866" y="5213201"/>
                <a:ext cx="1205779" cy="646331"/>
              </a:xfrm>
              <a:prstGeom prst="rect">
                <a:avLst/>
              </a:prstGeom>
              <a:blipFill>
                <a:blip r:embed="rId4"/>
                <a:stretch>
                  <a:fillRect l="-15789" t="-11538" r="-4211" b="-3461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9" name="Rectangle 118">
                <a:extLst>
                  <a:ext uri="{FF2B5EF4-FFF2-40B4-BE49-F238E27FC236}">
                    <a16:creationId xmlns:a16="http://schemas.microsoft.com/office/drawing/2014/main" id="{8ED10769-9E85-3144-955A-7E502C2CD1D9}"/>
                  </a:ext>
                </a:extLst>
              </p:cNvPr>
              <p:cNvSpPr/>
              <p:nvPr/>
            </p:nvSpPr>
            <p:spPr>
              <a:xfrm>
                <a:off x="5274195" y="4303039"/>
                <a:ext cx="1205779" cy="646331"/>
              </a:xfrm>
              <a:prstGeom prst="rect">
                <a:avLst/>
              </a:prstGeom>
            </p:spPr>
            <p:txBody>
              <a:bodyPr wrap="none">
                <a:spAutoFit/>
              </a:bodyPr>
              <a:lstStyle/>
              <a:p>
                <a:r>
                  <a:rPr lang="en-US" sz="3600" dirty="0">
                    <a:ea typeface="Century Schoolbook" charset="0"/>
                    <a:cs typeface="Century Schoolbook" charset="0"/>
                  </a:rPr>
                  <a:t>3</a:t>
                </a:r>
                <a14:m>
                  <m:oMath xmlns:m="http://schemas.openxmlformats.org/officeDocument/2006/math">
                    <m:r>
                      <a:rPr lang="en-US" sz="3600" b="0" i="1" dirty="0" smtClean="0">
                        <a:latin typeface="Cambria Math" charset="0"/>
                        <a:ea typeface="Century Schoolbook" charset="0"/>
                        <a:cs typeface="Century Schoolbook" charset="0"/>
                      </a:rPr>
                      <m:t> </m:t>
                    </m:r>
                    <m:r>
                      <a:rPr lang="en-US" sz="3600" i="1" dirty="0" smtClean="0">
                        <a:latin typeface="Cambria Math" charset="0"/>
                        <a:ea typeface="Cambria Math" charset="0"/>
                        <a:cs typeface="Cambria Math" charset="0"/>
                      </a:rPr>
                      <m:t>×</m:t>
                    </m:r>
                    <m:r>
                      <a:rPr lang="en-US" sz="3600" b="0" i="1" dirty="0" smtClean="0">
                        <a:latin typeface="Cambria Math" charset="0"/>
                        <a:ea typeface="Century Schoolbook" charset="0"/>
                        <a:cs typeface="Century Schoolbook" charset="0"/>
                      </a:rPr>
                      <m:t> </m:t>
                    </m:r>
                    <m:r>
                      <a:rPr lang="en-US" sz="3600" b="0" i="1" dirty="0" smtClean="0">
                        <a:latin typeface="Cambria Math" panose="02040503050406030204" pitchFamily="18" charset="0"/>
                        <a:ea typeface="Century Schoolbook" charset="0"/>
                        <a:cs typeface="Century Schoolbook" charset="0"/>
                      </a:rPr>
                      <m:t>3</m:t>
                    </m:r>
                  </m:oMath>
                </a14:m>
                <a:endParaRPr lang="en-US" sz="3600" dirty="0">
                  <a:latin typeface="Century Schoolbook" charset="0"/>
                  <a:ea typeface="Century Schoolbook" charset="0"/>
                  <a:cs typeface="Century Schoolbook" charset="0"/>
                </a:endParaRPr>
              </a:p>
            </p:txBody>
          </p:sp>
        </mc:Choice>
        <mc:Fallback xmlns="">
          <p:sp>
            <p:nvSpPr>
              <p:cNvPr id="119" name="Rectangle 118">
                <a:extLst>
                  <a:ext uri="{FF2B5EF4-FFF2-40B4-BE49-F238E27FC236}">
                    <a16:creationId xmlns:a16="http://schemas.microsoft.com/office/drawing/2014/main" id="{8ED10769-9E85-3144-955A-7E502C2CD1D9}"/>
                  </a:ext>
                </a:extLst>
              </p:cNvPr>
              <p:cNvSpPr>
                <a:spLocks noRot="1" noChangeAspect="1" noMove="1" noResize="1" noEditPoints="1" noAdjustHandles="1" noChangeArrowheads="1" noChangeShapeType="1" noTextEdit="1"/>
              </p:cNvSpPr>
              <p:nvPr/>
            </p:nvSpPr>
            <p:spPr>
              <a:xfrm>
                <a:off x="5274195" y="4303039"/>
                <a:ext cx="1205779" cy="646331"/>
              </a:xfrm>
              <a:prstGeom prst="rect">
                <a:avLst/>
              </a:prstGeom>
              <a:blipFill>
                <a:blip r:embed="rId5"/>
                <a:stretch>
                  <a:fillRect l="-14583" t="-13462" r="-4167" b="-3269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0" name="Rectangle 119">
                <a:extLst>
                  <a:ext uri="{FF2B5EF4-FFF2-40B4-BE49-F238E27FC236}">
                    <a16:creationId xmlns:a16="http://schemas.microsoft.com/office/drawing/2014/main" id="{72DAD28B-93B5-EC45-8080-1BE69AA14692}"/>
                  </a:ext>
                </a:extLst>
              </p:cNvPr>
              <p:cNvSpPr/>
              <p:nvPr/>
            </p:nvSpPr>
            <p:spPr>
              <a:xfrm>
                <a:off x="8926330" y="4261762"/>
                <a:ext cx="1205779" cy="646331"/>
              </a:xfrm>
              <a:prstGeom prst="rect">
                <a:avLst/>
              </a:prstGeom>
            </p:spPr>
            <p:txBody>
              <a:bodyPr wrap="none">
                <a:spAutoFit/>
              </a:bodyPr>
              <a:lstStyle/>
              <a:p>
                <a:r>
                  <a:rPr lang="en-US" sz="3600" dirty="0">
                    <a:ea typeface="Century Schoolbook" charset="0"/>
                    <a:cs typeface="Century Schoolbook" charset="0"/>
                  </a:rPr>
                  <a:t>3</a:t>
                </a:r>
                <a14:m>
                  <m:oMath xmlns:m="http://schemas.openxmlformats.org/officeDocument/2006/math">
                    <m:r>
                      <a:rPr lang="en-US" sz="3600" b="0" i="1" dirty="0" smtClean="0">
                        <a:latin typeface="Cambria Math" charset="0"/>
                        <a:ea typeface="Century Schoolbook" charset="0"/>
                        <a:cs typeface="Century Schoolbook" charset="0"/>
                      </a:rPr>
                      <m:t> </m:t>
                    </m:r>
                    <m:r>
                      <a:rPr lang="en-US" sz="3600" i="1" dirty="0" smtClean="0">
                        <a:latin typeface="Cambria Math" charset="0"/>
                        <a:ea typeface="Cambria Math" charset="0"/>
                        <a:cs typeface="Cambria Math" charset="0"/>
                      </a:rPr>
                      <m:t>×</m:t>
                    </m:r>
                    <m:r>
                      <a:rPr lang="en-US" sz="3600" b="0" i="1" dirty="0" smtClean="0">
                        <a:latin typeface="Cambria Math" charset="0"/>
                        <a:ea typeface="Century Schoolbook" charset="0"/>
                        <a:cs typeface="Century Schoolbook" charset="0"/>
                      </a:rPr>
                      <m:t> </m:t>
                    </m:r>
                    <m:r>
                      <a:rPr lang="en-US" sz="3600" b="0" i="1" dirty="0" smtClean="0">
                        <a:latin typeface="Cambria Math" panose="02040503050406030204" pitchFamily="18" charset="0"/>
                        <a:ea typeface="Century Schoolbook" charset="0"/>
                        <a:cs typeface="Century Schoolbook" charset="0"/>
                      </a:rPr>
                      <m:t>3</m:t>
                    </m:r>
                  </m:oMath>
                </a14:m>
                <a:endParaRPr lang="en-US" sz="3600" dirty="0">
                  <a:latin typeface="Century Schoolbook" charset="0"/>
                  <a:ea typeface="Century Schoolbook" charset="0"/>
                  <a:cs typeface="Century Schoolbook" charset="0"/>
                </a:endParaRPr>
              </a:p>
            </p:txBody>
          </p:sp>
        </mc:Choice>
        <mc:Fallback xmlns="">
          <p:sp>
            <p:nvSpPr>
              <p:cNvPr id="120" name="Rectangle 119">
                <a:extLst>
                  <a:ext uri="{FF2B5EF4-FFF2-40B4-BE49-F238E27FC236}">
                    <a16:creationId xmlns:a16="http://schemas.microsoft.com/office/drawing/2014/main" id="{72DAD28B-93B5-EC45-8080-1BE69AA14692}"/>
                  </a:ext>
                </a:extLst>
              </p:cNvPr>
              <p:cNvSpPr>
                <a:spLocks noRot="1" noChangeAspect="1" noMove="1" noResize="1" noEditPoints="1" noAdjustHandles="1" noChangeArrowheads="1" noChangeShapeType="1" noTextEdit="1"/>
              </p:cNvSpPr>
              <p:nvPr/>
            </p:nvSpPr>
            <p:spPr>
              <a:xfrm>
                <a:off x="8926330" y="4261762"/>
                <a:ext cx="1205779" cy="646331"/>
              </a:xfrm>
              <a:prstGeom prst="rect">
                <a:avLst/>
              </a:prstGeom>
              <a:blipFill>
                <a:blip r:embed="rId6"/>
                <a:stretch>
                  <a:fillRect l="-14583" t="-16000" r="-4167" b="-34000"/>
                </a:stretch>
              </a:blipFill>
            </p:spPr>
            <p:txBody>
              <a:bodyPr/>
              <a:lstStyle/>
              <a:p>
                <a:r>
                  <a:rPr lang="en-US">
                    <a:noFill/>
                  </a:rPr>
                  <a:t> </a:t>
                </a:r>
              </a:p>
            </p:txBody>
          </p:sp>
        </mc:Fallback>
      </mc:AlternateContent>
      <p:sp>
        <p:nvSpPr>
          <p:cNvPr id="7" name="Title 6">
            <a:extLst>
              <a:ext uri="{FF2B5EF4-FFF2-40B4-BE49-F238E27FC236}">
                <a16:creationId xmlns:a16="http://schemas.microsoft.com/office/drawing/2014/main" id="{9E07B967-7DDF-1742-85AF-1D97EBC14D5F}"/>
              </a:ext>
            </a:extLst>
          </p:cNvPr>
          <p:cNvSpPr>
            <a:spLocks noGrp="1"/>
          </p:cNvSpPr>
          <p:nvPr>
            <p:ph type="title"/>
          </p:nvPr>
        </p:nvSpPr>
        <p:spPr/>
        <p:txBody>
          <a:bodyPr/>
          <a:lstStyle/>
          <a:p>
            <a:r>
              <a:rPr lang="en-US" dirty="0" err="1"/>
              <a:t>Strided</a:t>
            </a:r>
            <a:r>
              <a:rPr lang="en-US" dirty="0"/>
              <a:t> convolution</a:t>
            </a:r>
          </a:p>
        </p:txBody>
      </p:sp>
      <p:sp>
        <p:nvSpPr>
          <p:cNvPr id="121" name="TextBox 120">
            <a:extLst>
              <a:ext uri="{FF2B5EF4-FFF2-40B4-BE49-F238E27FC236}">
                <a16:creationId xmlns:a16="http://schemas.microsoft.com/office/drawing/2014/main" id="{100ED8EB-8D13-B142-BA7E-55B4EB6A6B3E}"/>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336981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14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55"/>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6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nodeType="clickEffect">
                                  <p:stCondLst>
                                    <p:cond delay="0"/>
                                  </p:stCondLst>
                                  <p:childTnLst>
                                    <p:set>
                                      <p:cBhvr>
                                        <p:cTn id="50" dur="1" fill="hold">
                                          <p:stCondLst>
                                            <p:cond delay="0"/>
                                          </p:stCondLst>
                                        </p:cTn>
                                        <p:tgtEl>
                                          <p:spTgt spid="166"/>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7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3"/>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nodeType="clickEffect">
                                  <p:stCondLst>
                                    <p:cond delay="0"/>
                                  </p:stCondLst>
                                  <p:childTnLst>
                                    <p:set>
                                      <p:cBhvr>
                                        <p:cTn id="62" dur="1" fill="hold">
                                          <p:stCondLst>
                                            <p:cond delay="0"/>
                                          </p:stCondLst>
                                        </p:cTn>
                                        <p:tgtEl>
                                          <p:spTgt spid="177"/>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8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24"/>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nodeType="clickEffect">
                                  <p:stCondLst>
                                    <p:cond delay="0"/>
                                  </p:stCondLst>
                                  <p:childTnLst>
                                    <p:set>
                                      <p:cBhvr>
                                        <p:cTn id="74" dur="1" fill="hold">
                                          <p:stCondLst>
                                            <p:cond delay="0"/>
                                          </p:stCondLst>
                                        </p:cTn>
                                        <p:tgtEl>
                                          <p:spTgt spid="188"/>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199"/>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25"/>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xit" presetSubtype="0" fill="hold" nodeType="clickEffect">
                                  <p:stCondLst>
                                    <p:cond delay="0"/>
                                  </p:stCondLst>
                                  <p:childTnLst>
                                    <p:set>
                                      <p:cBhvr>
                                        <p:cTn id="86" dur="1" fill="hold">
                                          <p:stCondLst>
                                            <p:cond delay="0"/>
                                          </p:stCondLst>
                                        </p:cTn>
                                        <p:tgtEl>
                                          <p:spTgt spid="199"/>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210"/>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26"/>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xit" presetSubtype="0" fill="hold" nodeType="clickEffect">
                                  <p:stCondLst>
                                    <p:cond delay="0"/>
                                  </p:stCondLst>
                                  <p:childTnLst>
                                    <p:set>
                                      <p:cBhvr>
                                        <p:cTn id="98" dur="1" fill="hold">
                                          <p:stCondLst>
                                            <p:cond delay="0"/>
                                          </p:stCondLst>
                                        </p:cTn>
                                        <p:tgtEl>
                                          <p:spTgt spid="210"/>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nodeType="clickEffect">
                                  <p:stCondLst>
                                    <p:cond delay="0"/>
                                  </p:stCondLst>
                                  <p:childTnLst>
                                    <p:set>
                                      <p:cBhvr>
                                        <p:cTn id="102" dur="1" fill="hold">
                                          <p:stCondLst>
                                            <p:cond delay="0"/>
                                          </p:stCondLst>
                                        </p:cTn>
                                        <p:tgtEl>
                                          <p:spTgt spid="221"/>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27"/>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xit" presetSubtype="0" fill="hold" nodeType="clickEffect">
                                  <p:stCondLst>
                                    <p:cond delay="0"/>
                                  </p:stCondLst>
                                  <p:childTnLst>
                                    <p:set>
                                      <p:cBhvr>
                                        <p:cTn id="110" dur="1" fill="hold">
                                          <p:stCondLst>
                                            <p:cond delay="0"/>
                                          </p:stCondLst>
                                        </p:cTn>
                                        <p:tgtEl>
                                          <p:spTgt spid="2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0" grpId="0"/>
      <p:bldP spid="21" grpId="0"/>
      <p:bldP spid="22" grpId="0"/>
      <p:bldP spid="23" grpId="0"/>
      <p:bldP spid="24" grpId="0"/>
      <p:bldP spid="25" grpId="0"/>
      <p:bldP spid="26" grpId="0"/>
      <p:bldP spid="2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able 17">
            <a:extLst>
              <a:ext uri="{FF2B5EF4-FFF2-40B4-BE49-F238E27FC236}">
                <a16:creationId xmlns:a16="http://schemas.microsoft.com/office/drawing/2014/main" id="{BC309731-EFEA-8049-847A-DC6520333872}"/>
              </a:ext>
            </a:extLst>
          </p:cNvPr>
          <p:cNvGraphicFramePr>
            <a:graphicFrameLocks noGrp="1"/>
          </p:cNvGraphicFramePr>
          <p:nvPr>
            <p:extLst/>
          </p:nvPr>
        </p:nvGraphicFramePr>
        <p:xfrm>
          <a:off x="4140132" y="2059317"/>
          <a:ext cx="3911736" cy="3907104"/>
        </p:xfrm>
        <a:graphic>
          <a:graphicData uri="http://schemas.openxmlformats.org/drawingml/2006/table">
            <a:tbl>
              <a:tblPr firstRow="1" bandRow="1">
                <a:tableStyleId>{5C22544A-7EE6-4342-B048-85BDC9FD1C3A}</a:tableStyleId>
              </a:tblPr>
              <a:tblGrid>
                <a:gridCol w="488967">
                  <a:extLst>
                    <a:ext uri="{9D8B030D-6E8A-4147-A177-3AD203B41FA5}">
                      <a16:colId xmlns:a16="http://schemas.microsoft.com/office/drawing/2014/main" val="4041885822"/>
                    </a:ext>
                  </a:extLst>
                </a:gridCol>
                <a:gridCol w="488967">
                  <a:extLst>
                    <a:ext uri="{9D8B030D-6E8A-4147-A177-3AD203B41FA5}">
                      <a16:colId xmlns:a16="http://schemas.microsoft.com/office/drawing/2014/main" val="20000"/>
                    </a:ext>
                  </a:extLst>
                </a:gridCol>
                <a:gridCol w="488967">
                  <a:extLst>
                    <a:ext uri="{9D8B030D-6E8A-4147-A177-3AD203B41FA5}">
                      <a16:colId xmlns:a16="http://schemas.microsoft.com/office/drawing/2014/main" val="875658376"/>
                    </a:ext>
                  </a:extLst>
                </a:gridCol>
                <a:gridCol w="488967">
                  <a:extLst>
                    <a:ext uri="{9D8B030D-6E8A-4147-A177-3AD203B41FA5}">
                      <a16:colId xmlns:a16="http://schemas.microsoft.com/office/drawing/2014/main" val="20001"/>
                    </a:ext>
                  </a:extLst>
                </a:gridCol>
                <a:gridCol w="488967">
                  <a:extLst>
                    <a:ext uri="{9D8B030D-6E8A-4147-A177-3AD203B41FA5}">
                      <a16:colId xmlns:a16="http://schemas.microsoft.com/office/drawing/2014/main" val="20002"/>
                    </a:ext>
                  </a:extLst>
                </a:gridCol>
                <a:gridCol w="488967">
                  <a:extLst>
                    <a:ext uri="{9D8B030D-6E8A-4147-A177-3AD203B41FA5}">
                      <a16:colId xmlns:a16="http://schemas.microsoft.com/office/drawing/2014/main" val="20003"/>
                    </a:ext>
                  </a:extLst>
                </a:gridCol>
                <a:gridCol w="488967">
                  <a:extLst>
                    <a:ext uri="{9D8B030D-6E8A-4147-A177-3AD203B41FA5}">
                      <a16:colId xmlns:a16="http://schemas.microsoft.com/office/drawing/2014/main" val="20004"/>
                    </a:ext>
                  </a:extLst>
                </a:gridCol>
                <a:gridCol w="488967">
                  <a:extLst>
                    <a:ext uri="{9D8B030D-6E8A-4147-A177-3AD203B41FA5}">
                      <a16:colId xmlns:a16="http://schemas.microsoft.com/office/drawing/2014/main" val="20005"/>
                    </a:ext>
                  </a:extLst>
                </a:gridCol>
              </a:tblGrid>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03892178"/>
                  </a:ext>
                </a:extLst>
              </a:tr>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90567222"/>
                  </a:ext>
                </a:extLst>
              </a:tr>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0"/>
                  </a:ext>
                </a:extLst>
              </a:tr>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1"/>
                  </a:ext>
                </a:extLst>
              </a:tr>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2"/>
                  </a:ext>
                </a:extLst>
              </a:tr>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3"/>
                  </a:ext>
                </a:extLst>
              </a:tr>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400" b="0" dirty="0">
                        <a:solidFill>
                          <a:schemeClr val="tx1"/>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5"/>
                  </a:ext>
                </a:extLst>
              </a:tr>
            </a:tbl>
          </a:graphicData>
        </a:graphic>
      </p:graphicFrame>
      <p:graphicFrame>
        <p:nvGraphicFramePr>
          <p:cNvPr id="4" name="Table 3">
            <a:extLst>
              <a:ext uri="{FF2B5EF4-FFF2-40B4-BE49-F238E27FC236}">
                <a16:creationId xmlns:a16="http://schemas.microsoft.com/office/drawing/2014/main" id="{3A8580FF-3A22-B544-8D46-525C7FBD463D}"/>
              </a:ext>
            </a:extLst>
          </p:cNvPr>
          <p:cNvGraphicFramePr>
            <a:graphicFrameLocks noGrp="1"/>
          </p:cNvGraphicFramePr>
          <p:nvPr>
            <p:extLst/>
          </p:nvPr>
        </p:nvGraphicFramePr>
        <p:xfrm>
          <a:off x="4632018" y="2547705"/>
          <a:ext cx="2927964" cy="2930328"/>
        </p:xfrm>
        <a:graphic>
          <a:graphicData uri="http://schemas.openxmlformats.org/drawingml/2006/table">
            <a:tbl>
              <a:tblPr firstRow="1" bandRow="1">
                <a:tableStyleId>{5C22544A-7EE6-4342-B048-85BDC9FD1C3A}</a:tableStyleId>
              </a:tblPr>
              <a:tblGrid>
                <a:gridCol w="487994">
                  <a:extLst>
                    <a:ext uri="{9D8B030D-6E8A-4147-A177-3AD203B41FA5}">
                      <a16:colId xmlns:a16="http://schemas.microsoft.com/office/drawing/2014/main" val="20000"/>
                    </a:ext>
                  </a:extLst>
                </a:gridCol>
                <a:gridCol w="487994">
                  <a:extLst>
                    <a:ext uri="{9D8B030D-6E8A-4147-A177-3AD203B41FA5}">
                      <a16:colId xmlns:a16="http://schemas.microsoft.com/office/drawing/2014/main" val="20001"/>
                    </a:ext>
                  </a:extLst>
                </a:gridCol>
                <a:gridCol w="487994">
                  <a:extLst>
                    <a:ext uri="{9D8B030D-6E8A-4147-A177-3AD203B41FA5}">
                      <a16:colId xmlns:a16="http://schemas.microsoft.com/office/drawing/2014/main" val="20002"/>
                    </a:ext>
                  </a:extLst>
                </a:gridCol>
                <a:gridCol w="487994">
                  <a:extLst>
                    <a:ext uri="{9D8B030D-6E8A-4147-A177-3AD203B41FA5}">
                      <a16:colId xmlns:a16="http://schemas.microsoft.com/office/drawing/2014/main" val="20003"/>
                    </a:ext>
                  </a:extLst>
                </a:gridCol>
                <a:gridCol w="487994">
                  <a:extLst>
                    <a:ext uri="{9D8B030D-6E8A-4147-A177-3AD203B41FA5}">
                      <a16:colId xmlns:a16="http://schemas.microsoft.com/office/drawing/2014/main" val="20004"/>
                    </a:ext>
                  </a:extLst>
                </a:gridCol>
                <a:gridCol w="487994">
                  <a:extLst>
                    <a:ext uri="{9D8B030D-6E8A-4147-A177-3AD203B41FA5}">
                      <a16:colId xmlns:a16="http://schemas.microsoft.com/office/drawing/2014/main" val="20005"/>
                    </a:ext>
                  </a:extLst>
                </a:gridCol>
              </a:tblGrid>
              <a:tr h="488388">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7</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4</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88388">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5</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8</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9</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88388">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7</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5</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88388">
                <a:tc>
                  <a:txBody>
                    <a:bodyPr/>
                    <a:lstStyle/>
                    <a:p>
                      <a:pPr algn="ctr"/>
                      <a:r>
                        <a:rPr lang="en-US" sz="2400" b="0" dirty="0">
                          <a:solidFill>
                            <a:schemeClr val="tx1"/>
                          </a:solidFill>
                        </a:rPr>
                        <a:t>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7</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8</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88388">
                <a:tc>
                  <a:txBody>
                    <a:bodyPr/>
                    <a:lstStyle/>
                    <a:p>
                      <a:pPr algn="ctr"/>
                      <a:r>
                        <a:rPr lang="en-US" sz="2400" b="0" dirty="0">
                          <a:solidFill>
                            <a:schemeClr val="tx1"/>
                          </a:solidFill>
                        </a:rPr>
                        <a:t>4</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1</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6</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8</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88388">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4</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5</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2</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3</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0" dirty="0">
                          <a:solidFill>
                            <a:schemeClr val="tx1"/>
                          </a:solidFill>
                        </a:rPr>
                        <a:t>9</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
        <p:nvSpPr>
          <p:cNvPr id="5" name="Title 4">
            <a:extLst>
              <a:ext uri="{FF2B5EF4-FFF2-40B4-BE49-F238E27FC236}">
                <a16:creationId xmlns:a16="http://schemas.microsoft.com/office/drawing/2014/main" id="{D3DE94A3-58B5-5941-B67C-1256972517A8}"/>
              </a:ext>
            </a:extLst>
          </p:cNvPr>
          <p:cNvSpPr>
            <a:spLocks noGrp="1"/>
          </p:cNvSpPr>
          <p:nvPr>
            <p:ph type="title"/>
          </p:nvPr>
        </p:nvSpPr>
        <p:spPr/>
        <p:txBody>
          <a:bodyPr/>
          <a:lstStyle/>
          <a:p>
            <a:r>
              <a:rPr lang="en-US" dirty="0"/>
              <a:t>Zero Padding </a:t>
            </a:r>
          </a:p>
        </p:txBody>
      </p:sp>
      <p:sp>
        <p:nvSpPr>
          <p:cNvPr id="7" name="TextBox 6">
            <a:extLst>
              <a:ext uri="{FF2B5EF4-FFF2-40B4-BE49-F238E27FC236}">
                <a16:creationId xmlns:a16="http://schemas.microsoft.com/office/drawing/2014/main" id="{7053F166-12CE-7A45-B52A-004F0DAD3A58}"/>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1692263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extLst/>
          </p:nvPr>
        </p:nvGraphicFramePr>
        <p:xfrm>
          <a:off x="1266782" y="2056568"/>
          <a:ext cx="2746830" cy="2741994"/>
        </p:xfrm>
        <a:graphic>
          <a:graphicData uri="http://schemas.openxmlformats.org/drawingml/2006/table">
            <a:tbl>
              <a:tblPr firstRow="1" bandRow="1">
                <a:tableStyleId>{5C22544A-7EE6-4342-B048-85BDC9FD1C3A}</a:tableStyleId>
              </a:tblPr>
              <a:tblGrid>
                <a:gridCol w="457805">
                  <a:extLst>
                    <a:ext uri="{9D8B030D-6E8A-4147-A177-3AD203B41FA5}">
                      <a16:colId xmlns:a16="http://schemas.microsoft.com/office/drawing/2014/main" val="20000"/>
                    </a:ext>
                  </a:extLst>
                </a:gridCol>
                <a:gridCol w="457805">
                  <a:extLst>
                    <a:ext uri="{9D8B030D-6E8A-4147-A177-3AD203B41FA5}">
                      <a16:colId xmlns:a16="http://schemas.microsoft.com/office/drawing/2014/main" val="20001"/>
                    </a:ext>
                  </a:extLst>
                </a:gridCol>
                <a:gridCol w="457805">
                  <a:extLst>
                    <a:ext uri="{9D8B030D-6E8A-4147-A177-3AD203B41FA5}">
                      <a16:colId xmlns:a16="http://schemas.microsoft.com/office/drawing/2014/main" val="20002"/>
                    </a:ext>
                  </a:extLst>
                </a:gridCol>
                <a:gridCol w="457805">
                  <a:extLst>
                    <a:ext uri="{9D8B030D-6E8A-4147-A177-3AD203B41FA5}">
                      <a16:colId xmlns:a16="http://schemas.microsoft.com/office/drawing/2014/main" val="20003"/>
                    </a:ext>
                  </a:extLst>
                </a:gridCol>
                <a:gridCol w="457805">
                  <a:extLst>
                    <a:ext uri="{9D8B030D-6E8A-4147-A177-3AD203B41FA5}">
                      <a16:colId xmlns:a16="http://schemas.microsoft.com/office/drawing/2014/main" val="20004"/>
                    </a:ext>
                  </a:extLst>
                </a:gridCol>
                <a:gridCol w="457805">
                  <a:extLst>
                    <a:ext uri="{9D8B030D-6E8A-4147-A177-3AD203B41FA5}">
                      <a16:colId xmlns:a16="http://schemas.microsoft.com/office/drawing/2014/main" val="20005"/>
                    </a:ext>
                  </a:extLst>
                </a:gridCol>
              </a:tblGrid>
              <a:tr h="45699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1"/>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2"/>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3"/>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4"/>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5"/>
                  </a:ext>
                </a:extLst>
              </a:tr>
            </a:tbl>
          </a:graphicData>
        </a:graphic>
      </p:graphicFrame>
      <p:graphicFrame>
        <p:nvGraphicFramePr>
          <p:cNvPr id="17" name="Table 16"/>
          <p:cNvGraphicFramePr>
            <a:graphicFrameLocks noGrp="1"/>
          </p:cNvGraphicFramePr>
          <p:nvPr>
            <p:extLst/>
          </p:nvPr>
        </p:nvGraphicFramePr>
        <p:xfrm>
          <a:off x="1068864" y="2238247"/>
          <a:ext cx="2746830" cy="2741994"/>
        </p:xfrm>
        <a:graphic>
          <a:graphicData uri="http://schemas.openxmlformats.org/drawingml/2006/table">
            <a:tbl>
              <a:tblPr firstRow="1" bandRow="1">
                <a:tableStyleId>{5C22544A-7EE6-4342-B048-85BDC9FD1C3A}</a:tableStyleId>
              </a:tblPr>
              <a:tblGrid>
                <a:gridCol w="457805">
                  <a:extLst>
                    <a:ext uri="{9D8B030D-6E8A-4147-A177-3AD203B41FA5}">
                      <a16:colId xmlns:a16="http://schemas.microsoft.com/office/drawing/2014/main" val="20000"/>
                    </a:ext>
                  </a:extLst>
                </a:gridCol>
                <a:gridCol w="457805">
                  <a:extLst>
                    <a:ext uri="{9D8B030D-6E8A-4147-A177-3AD203B41FA5}">
                      <a16:colId xmlns:a16="http://schemas.microsoft.com/office/drawing/2014/main" val="20001"/>
                    </a:ext>
                  </a:extLst>
                </a:gridCol>
                <a:gridCol w="457805">
                  <a:extLst>
                    <a:ext uri="{9D8B030D-6E8A-4147-A177-3AD203B41FA5}">
                      <a16:colId xmlns:a16="http://schemas.microsoft.com/office/drawing/2014/main" val="20002"/>
                    </a:ext>
                  </a:extLst>
                </a:gridCol>
                <a:gridCol w="457805">
                  <a:extLst>
                    <a:ext uri="{9D8B030D-6E8A-4147-A177-3AD203B41FA5}">
                      <a16:colId xmlns:a16="http://schemas.microsoft.com/office/drawing/2014/main" val="20003"/>
                    </a:ext>
                  </a:extLst>
                </a:gridCol>
                <a:gridCol w="457805">
                  <a:extLst>
                    <a:ext uri="{9D8B030D-6E8A-4147-A177-3AD203B41FA5}">
                      <a16:colId xmlns:a16="http://schemas.microsoft.com/office/drawing/2014/main" val="20004"/>
                    </a:ext>
                  </a:extLst>
                </a:gridCol>
                <a:gridCol w="457805">
                  <a:extLst>
                    <a:ext uri="{9D8B030D-6E8A-4147-A177-3AD203B41FA5}">
                      <a16:colId xmlns:a16="http://schemas.microsoft.com/office/drawing/2014/main" val="20005"/>
                    </a:ext>
                  </a:extLst>
                </a:gridCol>
              </a:tblGrid>
              <a:tr h="45699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0"/>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1"/>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2"/>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3"/>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4"/>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5"/>
                  </a:ext>
                </a:extLst>
              </a:tr>
            </a:tbl>
          </a:graphicData>
        </a:graphic>
      </p:graphicFrame>
      <p:graphicFrame>
        <p:nvGraphicFramePr>
          <p:cNvPr id="18" name="Table 17"/>
          <p:cNvGraphicFramePr>
            <a:graphicFrameLocks noGrp="1"/>
          </p:cNvGraphicFramePr>
          <p:nvPr>
            <p:extLst/>
          </p:nvPr>
        </p:nvGraphicFramePr>
        <p:xfrm>
          <a:off x="835975" y="2431636"/>
          <a:ext cx="2746830" cy="2741994"/>
        </p:xfrm>
        <a:graphic>
          <a:graphicData uri="http://schemas.openxmlformats.org/drawingml/2006/table">
            <a:tbl>
              <a:tblPr firstRow="1" bandRow="1">
                <a:tableStyleId>{5C22544A-7EE6-4342-B048-85BDC9FD1C3A}</a:tableStyleId>
              </a:tblPr>
              <a:tblGrid>
                <a:gridCol w="457805">
                  <a:extLst>
                    <a:ext uri="{9D8B030D-6E8A-4147-A177-3AD203B41FA5}">
                      <a16:colId xmlns:a16="http://schemas.microsoft.com/office/drawing/2014/main" val="20000"/>
                    </a:ext>
                  </a:extLst>
                </a:gridCol>
                <a:gridCol w="457805">
                  <a:extLst>
                    <a:ext uri="{9D8B030D-6E8A-4147-A177-3AD203B41FA5}">
                      <a16:colId xmlns:a16="http://schemas.microsoft.com/office/drawing/2014/main" val="20001"/>
                    </a:ext>
                  </a:extLst>
                </a:gridCol>
                <a:gridCol w="457805">
                  <a:extLst>
                    <a:ext uri="{9D8B030D-6E8A-4147-A177-3AD203B41FA5}">
                      <a16:colId xmlns:a16="http://schemas.microsoft.com/office/drawing/2014/main" val="20002"/>
                    </a:ext>
                  </a:extLst>
                </a:gridCol>
                <a:gridCol w="457805">
                  <a:extLst>
                    <a:ext uri="{9D8B030D-6E8A-4147-A177-3AD203B41FA5}">
                      <a16:colId xmlns:a16="http://schemas.microsoft.com/office/drawing/2014/main" val="20003"/>
                    </a:ext>
                  </a:extLst>
                </a:gridCol>
                <a:gridCol w="457805">
                  <a:extLst>
                    <a:ext uri="{9D8B030D-6E8A-4147-A177-3AD203B41FA5}">
                      <a16:colId xmlns:a16="http://schemas.microsoft.com/office/drawing/2014/main" val="20004"/>
                    </a:ext>
                  </a:extLst>
                </a:gridCol>
                <a:gridCol w="457805">
                  <a:extLst>
                    <a:ext uri="{9D8B030D-6E8A-4147-A177-3AD203B41FA5}">
                      <a16:colId xmlns:a16="http://schemas.microsoft.com/office/drawing/2014/main" val="20005"/>
                    </a:ext>
                  </a:extLst>
                </a:gridCol>
              </a:tblGrid>
              <a:tr h="45699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1"/>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2"/>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3"/>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4"/>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5"/>
                  </a:ext>
                </a:extLst>
              </a:tr>
            </a:tbl>
          </a:graphicData>
        </a:graphic>
      </p:graphicFrame>
      <p:sp>
        <p:nvSpPr>
          <p:cNvPr id="22" name="Cube 21"/>
          <p:cNvSpPr/>
          <p:nvPr/>
        </p:nvSpPr>
        <p:spPr>
          <a:xfrm>
            <a:off x="835974" y="2044858"/>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3" name="TextBox 42"/>
              <p:cNvSpPr txBox="1"/>
              <p:nvPr/>
            </p:nvSpPr>
            <p:spPr>
              <a:xfrm>
                <a:off x="8282829" y="3135178"/>
                <a:ext cx="583813"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charset="0"/>
                        </a:rPr>
                        <m:t>=</m:t>
                      </m:r>
                    </m:oMath>
                  </m:oMathPara>
                </a14:m>
                <a:endParaRPr lang="en-US" sz="3200" dirty="0"/>
              </a:p>
            </p:txBody>
          </p:sp>
        </mc:Choice>
        <mc:Fallback xmlns="">
          <p:sp>
            <p:nvSpPr>
              <p:cNvPr id="43" name="TextBox 42"/>
              <p:cNvSpPr txBox="1">
                <a:spLocks noRot="1" noChangeAspect="1" noMove="1" noResize="1" noEditPoints="1" noAdjustHandles="1" noChangeArrowheads="1" noChangeShapeType="1" noTextEdit="1"/>
              </p:cNvSpPr>
              <p:nvPr/>
            </p:nvSpPr>
            <p:spPr>
              <a:xfrm>
                <a:off x="8282829" y="3135178"/>
                <a:ext cx="583813" cy="584775"/>
              </a:xfrm>
              <a:prstGeom prst="rect">
                <a:avLst/>
              </a:prstGeom>
              <a:blipFill>
                <a:blip r:embed="rId2"/>
                <a:stretch>
                  <a:fillRect/>
                </a:stretch>
              </a:blipFill>
            </p:spPr>
            <p:txBody>
              <a:bodyPr/>
              <a:lstStyle/>
              <a:p>
                <a:r>
                  <a:rPr lang="en-US">
                    <a:noFill/>
                  </a:rPr>
                  <a:t> </a:t>
                </a:r>
              </a:p>
            </p:txBody>
          </p:sp>
        </mc:Fallback>
      </mc:AlternateContent>
      <p:graphicFrame>
        <p:nvGraphicFramePr>
          <p:cNvPr id="44" name="Table 43"/>
          <p:cNvGraphicFramePr>
            <a:graphicFrameLocks noGrp="1"/>
          </p:cNvGraphicFramePr>
          <p:nvPr>
            <p:extLst/>
          </p:nvPr>
        </p:nvGraphicFramePr>
        <p:xfrm>
          <a:off x="6403251" y="2809044"/>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2"/>
                  </a:ext>
                </a:extLst>
              </a:tr>
            </a:tbl>
          </a:graphicData>
        </a:graphic>
      </p:graphicFrame>
      <p:graphicFrame>
        <p:nvGraphicFramePr>
          <p:cNvPr id="45" name="Table 44"/>
          <p:cNvGraphicFramePr>
            <a:graphicFrameLocks noGrp="1"/>
          </p:cNvGraphicFramePr>
          <p:nvPr>
            <p:extLst/>
          </p:nvPr>
        </p:nvGraphicFramePr>
        <p:xfrm>
          <a:off x="6194266" y="2993972"/>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2"/>
                  </a:ext>
                </a:extLst>
              </a:tr>
            </a:tbl>
          </a:graphicData>
        </a:graphic>
      </p:graphicFrame>
      <p:graphicFrame>
        <p:nvGraphicFramePr>
          <p:cNvPr id="46" name="Table 45"/>
          <p:cNvGraphicFramePr>
            <a:graphicFrameLocks noGrp="1"/>
          </p:cNvGraphicFramePr>
          <p:nvPr>
            <p:extLst/>
          </p:nvPr>
        </p:nvGraphicFramePr>
        <p:xfrm>
          <a:off x="6018489" y="3155875"/>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2"/>
                  </a:ext>
                </a:extLst>
              </a:tr>
            </a:tbl>
          </a:graphicData>
        </a:graphic>
      </p:graphicFrame>
      <mc:AlternateContent xmlns:mc="http://schemas.openxmlformats.org/markup-compatibility/2006" xmlns:a14="http://schemas.microsoft.com/office/drawing/2010/main">
        <mc:Choice Requires="a14">
          <p:sp>
            <p:nvSpPr>
              <p:cNvPr id="47" name="TextBox 46"/>
              <p:cNvSpPr txBox="1"/>
              <p:nvPr/>
            </p:nvSpPr>
            <p:spPr>
              <a:xfrm>
                <a:off x="4845766" y="3132995"/>
                <a:ext cx="476412"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charset="0"/>
                          <a:ea typeface="Cambria Math" charset="0"/>
                          <a:cs typeface="Cambria Math" charset="0"/>
                        </a:rPr>
                        <m:t>∗</m:t>
                      </m:r>
                    </m:oMath>
                  </m:oMathPara>
                </a14:m>
                <a:endParaRPr lang="en-US" sz="3200" dirty="0"/>
              </a:p>
            </p:txBody>
          </p:sp>
        </mc:Choice>
        <mc:Fallback xmlns="">
          <p:sp>
            <p:nvSpPr>
              <p:cNvPr id="47" name="TextBox 46"/>
              <p:cNvSpPr txBox="1">
                <a:spLocks noRot="1" noChangeAspect="1" noMove="1" noResize="1" noEditPoints="1" noAdjustHandles="1" noChangeArrowheads="1" noChangeShapeType="1" noTextEdit="1"/>
              </p:cNvSpPr>
              <p:nvPr/>
            </p:nvSpPr>
            <p:spPr>
              <a:xfrm>
                <a:off x="4845766" y="3132995"/>
                <a:ext cx="476412" cy="584775"/>
              </a:xfrm>
              <a:prstGeom prst="rect">
                <a:avLst/>
              </a:prstGeom>
              <a:blipFill>
                <a:blip r:embed="rId3"/>
                <a:stretch>
                  <a:fillRect/>
                </a:stretch>
              </a:blipFill>
            </p:spPr>
            <p:txBody>
              <a:bodyPr/>
              <a:lstStyle/>
              <a:p>
                <a:r>
                  <a:rPr lang="en-US">
                    <a:noFill/>
                  </a:rPr>
                  <a:t> </a:t>
                </a:r>
              </a:p>
            </p:txBody>
          </p:sp>
        </mc:Fallback>
      </mc:AlternateContent>
      <p:sp>
        <p:nvSpPr>
          <p:cNvPr id="48" name="TextBox 47"/>
          <p:cNvSpPr txBox="1"/>
          <p:nvPr/>
        </p:nvSpPr>
        <p:spPr>
          <a:xfrm>
            <a:off x="9895867" y="4182829"/>
            <a:ext cx="869149" cy="523220"/>
          </a:xfrm>
          <a:prstGeom prst="rect">
            <a:avLst/>
          </a:prstGeom>
          <a:noFill/>
        </p:spPr>
        <p:txBody>
          <a:bodyPr wrap="none" rtlCol="0">
            <a:spAutoFit/>
          </a:bodyPr>
          <a:lstStyle/>
          <a:p>
            <a:r>
              <a:rPr lang="en-US" sz="2800" dirty="0"/>
              <a:t>4 x 4</a:t>
            </a:r>
          </a:p>
        </p:txBody>
      </p:sp>
      <p:graphicFrame>
        <p:nvGraphicFramePr>
          <p:cNvPr id="49" name="Table 48"/>
          <p:cNvGraphicFramePr>
            <a:graphicFrameLocks noGrp="1"/>
          </p:cNvGraphicFramePr>
          <p:nvPr>
            <p:extLst/>
          </p:nvPr>
        </p:nvGraphicFramePr>
        <p:xfrm>
          <a:off x="9540502" y="2688806"/>
          <a:ext cx="1579880" cy="1463040"/>
        </p:xfrm>
        <a:graphic>
          <a:graphicData uri="http://schemas.openxmlformats.org/drawingml/2006/table">
            <a:tbl>
              <a:tblPr firstRow="1" bandRow="1">
                <a:tableStyleId>{5C22544A-7EE6-4342-B048-85BDC9FD1C3A}</a:tableStyleId>
              </a:tblPr>
              <a:tblGrid>
                <a:gridCol w="394970">
                  <a:extLst>
                    <a:ext uri="{9D8B030D-6E8A-4147-A177-3AD203B41FA5}">
                      <a16:colId xmlns:a16="http://schemas.microsoft.com/office/drawing/2014/main" val="20000"/>
                    </a:ext>
                  </a:extLst>
                </a:gridCol>
                <a:gridCol w="394970">
                  <a:extLst>
                    <a:ext uri="{9D8B030D-6E8A-4147-A177-3AD203B41FA5}">
                      <a16:colId xmlns:a16="http://schemas.microsoft.com/office/drawing/2014/main" val="20001"/>
                    </a:ext>
                  </a:extLst>
                </a:gridCol>
                <a:gridCol w="394970">
                  <a:extLst>
                    <a:ext uri="{9D8B030D-6E8A-4147-A177-3AD203B41FA5}">
                      <a16:colId xmlns:a16="http://schemas.microsoft.com/office/drawing/2014/main" val="20002"/>
                    </a:ext>
                  </a:extLst>
                </a:gridCol>
                <a:gridCol w="394970">
                  <a:extLst>
                    <a:ext uri="{9D8B030D-6E8A-4147-A177-3AD203B41FA5}">
                      <a16:colId xmlns:a16="http://schemas.microsoft.com/office/drawing/2014/main" val="20003"/>
                    </a:ext>
                  </a:extLst>
                </a:gridCol>
              </a:tblGrid>
              <a:tr h="352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352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52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52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grpSp>
        <p:nvGrpSpPr>
          <p:cNvPr id="6" name="Group 5"/>
          <p:cNvGrpSpPr/>
          <p:nvPr/>
        </p:nvGrpSpPr>
        <p:grpSpPr>
          <a:xfrm>
            <a:off x="7734189" y="1113532"/>
            <a:ext cx="1754866" cy="1490576"/>
            <a:chOff x="7734189" y="395882"/>
            <a:chExt cx="1754866" cy="1490576"/>
          </a:xfrm>
        </p:grpSpPr>
        <p:cxnSp>
          <p:nvCxnSpPr>
            <p:cNvPr id="4" name="Straight Arrow Connector 3"/>
            <p:cNvCxnSpPr/>
            <p:nvPr/>
          </p:nvCxnSpPr>
          <p:spPr>
            <a:xfrm flipV="1">
              <a:off x="7734189" y="1359329"/>
              <a:ext cx="548640" cy="527129"/>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5" name="Cube 4"/>
            <p:cNvSpPr/>
            <p:nvPr/>
          </p:nvSpPr>
          <p:spPr>
            <a:xfrm>
              <a:off x="8483215" y="395882"/>
              <a:ext cx="1005840" cy="993718"/>
            </a:xfrm>
            <a:prstGeom prst="cube">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Cube 51"/>
          <p:cNvSpPr/>
          <p:nvPr/>
        </p:nvSpPr>
        <p:spPr>
          <a:xfrm>
            <a:off x="1305155" y="2044858"/>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Cube 52"/>
          <p:cNvSpPr/>
          <p:nvPr/>
        </p:nvSpPr>
        <p:spPr>
          <a:xfrm>
            <a:off x="1741199" y="2025708"/>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ube 53"/>
          <p:cNvSpPr/>
          <p:nvPr/>
        </p:nvSpPr>
        <p:spPr>
          <a:xfrm>
            <a:off x="2241316" y="2054344"/>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ube 54"/>
          <p:cNvSpPr/>
          <p:nvPr/>
        </p:nvSpPr>
        <p:spPr>
          <a:xfrm>
            <a:off x="812523" y="2502172"/>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ube 55"/>
          <p:cNvSpPr/>
          <p:nvPr/>
        </p:nvSpPr>
        <p:spPr>
          <a:xfrm>
            <a:off x="1293210" y="2502172"/>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Cube 56"/>
          <p:cNvSpPr/>
          <p:nvPr/>
        </p:nvSpPr>
        <p:spPr>
          <a:xfrm>
            <a:off x="1748684" y="2497606"/>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Cube 57"/>
          <p:cNvSpPr/>
          <p:nvPr/>
        </p:nvSpPr>
        <p:spPr>
          <a:xfrm>
            <a:off x="2211539" y="2502172"/>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Cube 58"/>
          <p:cNvSpPr/>
          <p:nvPr/>
        </p:nvSpPr>
        <p:spPr>
          <a:xfrm>
            <a:off x="835974" y="2960166"/>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Cube 59"/>
          <p:cNvSpPr/>
          <p:nvPr/>
        </p:nvSpPr>
        <p:spPr>
          <a:xfrm>
            <a:off x="1283347" y="2951229"/>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Cube 60"/>
          <p:cNvSpPr/>
          <p:nvPr/>
        </p:nvSpPr>
        <p:spPr>
          <a:xfrm>
            <a:off x="1748683" y="2953590"/>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Cube 61"/>
          <p:cNvSpPr/>
          <p:nvPr/>
        </p:nvSpPr>
        <p:spPr>
          <a:xfrm>
            <a:off x="2196672" y="2960166"/>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ube 62"/>
          <p:cNvSpPr/>
          <p:nvPr/>
        </p:nvSpPr>
        <p:spPr>
          <a:xfrm>
            <a:off x="837968" y="3409223"/>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Cube 63"/>
          <p:cNvSpPr/>
          <p:nvPr/>
        </p:nvSpPr>
        <p:spPr>
          <a:xfrm>
            <a:off x="1279868" y="3409223"/>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Cube 64"/>
          <p:cNvSpPr/>
          <p:nvPr/>
        </p:nvSpPr>
        <p:spPr>
          <a:xfrm>
            <a:off x="1728114" y="3419341"/>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ube 65"/>
          <p:cNvSpPr/>
          <p:nvPr/>
        </p:nvSpPr>
        <p:spPr>
          <a:xfrm>
            <a:off x="2220556" y="3427491"/>
            <a:ext cx="1781291" cy="1755470"/>
          </a:xfrm>
          <a:prstGeom prst="cube">
            <a:avLst>
              <a:gd name="adj" fmla="val 22507"/>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6670B010-1D76-9F4E-A14A-F1DC0F7217FD}"/>
              </a:ext>
            </a:extLst>
          </p:cNvPr>
          <p:cNvSpPr>
            <a:spLocks noGrp="1"/>
          </p:cNvSpPr>
          <p:nvPr>
            <p:ph type="title"/>
          </p:nvPr>
        </p:nvSpPr>
        <p:spPr/>
        <p:txBody>
          <a:bodyPr/>
          <a:lstStyle/>
          <a:p>
            <a:r>
              <a:rPr lang="en-US" dirty="0"/>
              <a:t>Convolutions on RGB image</a:t>
            </a:r>
          </a:p>
        </p:txBody>
      </p:sp>
      <p:sp>
        <p:nvSpPr>
          <p:cNvPr id="34" name="TextBox 33">
            <a:extLst>
              <a:ext uri="{FF2B5EF4-FFF2-40B4-BE49-F238E27FC236}">
                <a16:creationId xmlns:a16="http://schemas.microsoft.com/office/drawing/2014/main" id="{BB180437-0A3E-DB49-903B-43F7A1552310}"/>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390380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2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5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5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1" nodeType="clickEffect">
                                  <p:stCondLst>
                                    <p:cond delay="0"/>
                                  </p:stCondLst>
                                  <p:childTnLst>
                                    <p:set>
                                      <p:cBhvr>
                                        <p:cTn id="38" dur="1" fill="hold">
                                          <p:stCondLst>
                                            <p:cond delay="0"/>
                                          </p:stCondLst>
                                        </p:cTn>
                                        <p:tgtEl>
                                          <p:spTgt spid="54"/>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55"/>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56"/>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57"/>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grpId="1" nodeType="clickEffect">
                                  <p:stCondLst>
                                    <p:cond delay="0"/>
                                  </p:stCondLst>
                                  <p:childTnLst>
                                    <p:set>
                                      <p:cBhvr>
                                        <p:cTn id="62" dur="1" fill="hold">
                                          <p:stCondLst>
                                            <p:cond delay="0"/>
                                          </p:stCondLst>
                                        </p:cTn>
                                        <p:tgtEl>
                                          <p:spTgt spid="57"/>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5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58"/>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59"/>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59"/>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60"/>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xit" presetSubtype="0" fill="hold" grpId="1" nodeType="clickEffect">
                                  <p:stCondLst>
                                    <p:cond delay="0"/>
                                  </p:stCondLst>
                                  <p:childTnLst>
                                    <p:set>
                                      <p:cBhvr>
                                        <p:cTn id="86" dur="1" fill="hold">
                                          <p:stCondLst>
                                            <p:cond delay="0"/>
                                          </p:stCondLst>
                                        </p:cTn>
                                        <p:tgtEl>
                                          <p:spTgt spid="60"/>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61"/>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xit" presetSubtype="0" fill="hold" grpId="1" nodeType="clickEffect">
                                  <p:stCondLst>
                                    <p:cond delay="0"/>
                                  </p:stCondLst>
                                  <p:childTnLst>
                                    <p:set>
                                      <p:cBhvr>
                                        <p:cTn id="94" dur="1" fill="hold">
                                          <p:stCondLst>
                                            <p:cond delay="0"/>
                                          </p:stCondLst>
                                        </p:cTn>
                                        <p:tgtEl>
                                          <p:spTgt spid="61"/>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6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62"/>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63"/>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xit" presetSubtype="0" fill="hold" grpId="1" nodeType="clickEffect">
                                  <p:stCondLst>
                                    <p:cond delay="0"/>
                                  </p:stCondLst>
                                  <p:childTnLst>
                                    <p:set>
                                      <p:cBhvr>
                                        <p:cTn id="110" dur="1" fill="hold">
                                          <p:stCondLst>
                                            <p:cond delay="0"/>
                                          </p:stCondLst>
                                        </p:cTn>
                                        <p:tgtEl>
                                          <p:spTgt spid="63"/>
                                        </p:tgtEl>
                                        <p:attrNameLst>
                                          <p:attrName>style.visibility</p:attrName>
                                        </p:attrNameLst>
                                      </p:cBhvr>
                                      <p:to>
                                        <p:strVal val="hidden"/>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grpId="0" nodeType="clickEffect">
                                  <p:stCondLst>
                                    <p:cond delay="0"/>
                                  </p:stCondLst>
                                  <p:childTnLst>
                                    <p:set>
                                      <p:cBhvr>
                                        <p:cTn id="114" dur="1" fill="hold">
                                          <p:stCondLst>
                                            <p:cond delay="0"/>
                                          </p:stCondLst>
                                        </p:cTn>
                                        <p:tgtEl>
                                          <p:spTgt spid="64"/>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xit" presetSubtype="0" fill="hold" grpId="1" nodeType="clickEffect">
                                  <p:stCondLst>
                                    <p:cond delay="0"/>
                                  </p:stCondLst>
                                  <p:childTnLst>
                                    <p:set>
                                      <p:cBhvr>
                                        <p:cTn id="118" dur="1" fill="hold">
                                          <p:stCondLst>
                                            <p:cond delay="0"/>
                                          </p:stCondLst>
                                        </p:cTn>
                                        <p:tgtEl>
                                          <p:spTgt spid="64"/>
                                        </p:tgtEl>
                                        <p:attrNameLst>
                                          <p:attrName>style.visibility</p:attrName>
                                        </p:attrNameLst>
                                      </p:cBhvr>
                                      <p:to>
                                        <p:strVal val="hidden"/>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grpId="0" nodeType="clickEffect">
                                  <p:stCondLst>
                                    <p:cond delay="0"/>
                                  </p:stCondLst>
                                  <p:childTnLst>
                                    <p:set>
                                      <p:cBhvr>
                                        <p:cTn id="122" dur="1" fill="hold">
                                          <p:stCondLst>
                                            <p:cond delay="0"/>
                                          </p:stCondLst>
                                        </p:cTn>
                                        <p:tgtEl>
                                          <p:spTgt spid="65"/>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65"/>
                                        </p:tgtEl>
                                        <p:attrNameLst>
                                          <p:attrName>style.visibility</p:attrName>
                                        </p:attrNameLst>
                                      </p:cBhvr>
                                      <p:to>
                                        <p:strVal val="hidden"/>
                                      </p:to>
                                    </p:set>
                                  </p:childTnLst>
                                </p:cTn>
                              </p:par>
                            </p:childTnLst>
                          </p:cTn>
                        </p:par>
                      </p:childTnLst>
                    </p:cTn>
                  </p:par>
                  <p:par>
                    <p:cTn id="127" fill="hold">
                      <p:stCondLst>
                        <p:cond delay="indefinite"/>
                      </p:stCondLst>
                      <p:childTnLst>
                        <p:par>
                          <p:cTn id="128" fill="hold">
                            <p:stCondLst>
                              <p:cond delay="0"/>
                            </p:stCondLst>
                            <p:childTnLst>
                              <p:par>
                                <p:cTn id="129" presetID="1" presetClass="entr" presetSubtype="0" fill="hold" grpId="0" nodeType="clickEffect">
                                  <p:stCondLst>
                                    <p:cond delay="0"/>
                                  </p:stCondLst>
                                  <p:childTnLst>
                                    <p:set>
                                      <p:cBhvr>
                                        <p:cTn id="130" dur="1" fill="hold">
                                          <p:stCondLst>
                                            <p:cond delay="0"/>
                                          </p:stCondLst>
                                        </p:cTn>
                                        <p:tgtEl>
                                          <p:spTgt spid="66"/>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presetID="1" presetClass="exit" presetSubtype="0" fill="hold" grpId="1" nodeType="clickEffect">
                                  <p:stCondLst>
                                    <p:cond delay="0"/>
                                  </p:stCondLst>
                                  <p:childTnLst>
                                    <p:set>
                                      <p:cBhvr>
                                        <p:cTn id="134" dur="1" fill="hold">
                                          <p:stCondLst>
                                            <p:cond delay="0"/>
                                          </p:stCondLst>
                                        </p:cTn>
                                        <p:tgtEl>
                                          <p:spTgt spid="6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P spid="52" grpId="0" animBg="1"/>
      <p:bldP spid="52" grpId="1" animBg="1"/>
      <p:bldP spid="53" grpId="0" animBg="1"/>
      <p:bldP spid="53" grpId="1" animBg="1"/>
      <p:bldP spid="54" grpId="0" animBg="1"/>
      <p:bldP spid="54" grpId="1" animBg="1"/>
      <p:bldP spid="55" grpId="0" animBg="1"/>
      <p:bldP spid="55" grpId="1" animBg="1"/>
      <p:bldP spid="56" grpId="0" animBg="1"/>
      <p:bldP spid="56" grpId="1" animBg="1"/>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animBg="1"/>
      <p:bldP spid="64" grpId="1" animBg="1"/>
      <p:bldP spid="65" grpId="0" animBg="1"/>
      <p:bldP spid="65" grpId="1" animBg="1"/>
      <p:bldP spid="66" grpId="0" animBg="1"/>
      <p:bldP spid="66"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extLst>
              <p:ext uri="{D42A27DB-BD31-4B8C-83A1-F6EECF244321}">
                <p14:modId xmlns:p14="http://schemas.microsoft.com/office/powerpoint/2010/main" val="245331351"/>
              </p:ext>
            </p:extLst>
          </p:nvPr>
        </p:nvGraphicFramePr>
        <p:xfrm>
          <a:off x="1238108" y="1703527"/>
          <a:ext cx="2746830" cy="2741994"/>
        </p:xfrm>
        <a:graphic>
          <a:graphicData uri="http://schemas.openxmlformats.org/drawingml/2006/table">
            <a:tbl>
              <a:tblPr firstRow="1" bandRow="1">
                <a:tableStyleId>{5C22544A-7EE6-4342-B048-85BDC9FD1C3A}</a:tableStyleId>
              </a:tblPr>
              <a:tblGrid>
                <a:gridCol w="457805">
                  <a:extLst>
                    <a:ext uri="{9D8B030D-6E8A-4147-A177-3AD203B41FA5}">
                      <a16:colId xmlns:a16="http://schemas.microsoft.com/office/drawing/2014/main" val="20000"/>
                    </a:ext>
                  </a:extLst>
                </a:gridCol>
                <a:gridCol w="457805">
                  <a:extLst>
                    <a:ext uri="{9D8B030D-6E8A-4147-A177-3AD203B41FA5}">
                      <a16:colId xmlns:a16="http://schemas.microsoft.com/office/drawing/2014/main" val="20001"/>
                    </a:ext>
                  </a:extLst>
                </a:gridCol>
                <a:gridCol w="457805">
                  <a:extLst>
                    <a:ext uri="{9D8B030D-6E8A-4147-A177-3AD203B41FA5}">
                      <a16:colId xmlns:a16="http://schemas.microsoft.com/office/drawing/2014/main" val="20002"/>
                    </a:ext>
                  </a:extLst>
                </a:gridCol>
                <a:gridCol w="457805">
                  <a:extLst>
                    <a:ext uri="{9D8B030D-6E8A-4147-A177-3AD203B41FA5}">
                      <a16:colId xmlns:a16="http://schemas.microsoft.com/office/drawing/2014/main" val="20003"/>
                    </a:ext>
                  </a:extLst>
                </a:gridCol>
                <a:gridCol w="457805">
                  <a:extLst>
                    <a:ext uri="{9D8B030D-6E8A-4147-A177-3AD203B41FA5}">
                      <a16:colId xmlns:a16="http://schemas.microsoft.com/office/drawing/2014/main" val="20004"/>
                    </a:ext>
                  </a:extLst>
                </a:gridCol>
                <a:gridCol w="457805">
                  <a:extLst>
                    <a:ext uri="{9D8B030D-6E8A-4147-A177-3AD203B41FA5}">
                      <a16:colId xmlns:a16="http://schemas.microsoft.com/office/drawing/2014/main" val="20005"/>
                    </a:ext>
                  </a:extLst>
                </a:gridCol>
              </a:tblGrid>
              <a:tr h="45699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1"/>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2"/>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3"/>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4"/>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5"/>
                  </a:ext>
                </a:extLst>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4212997913"/>
              </p:ext>
            </p:extLst>
          </p:nvPr>
        </p:nvGraphicFramePr>
        <p:xfrm>
          <a:off x="980433" y="1880291"/>
          <a:ext cx="2746830" cy="2741994"/>
        </p:xfrm>
        <a:graphic>
          <a:graphicData uri="http://schemas.openxmlformats.org/drawingml/2006/table">
            <a:tbl>
              <a:tblPr firstRow="1" bandRow="1">
                <a:tableStyleId>{5C22544A-7EE6-4342-B048-85BDC9FD1C3A}</a:tableStyleId>
              </a:tblPr>
              <a:tblGrid>
                <a:gridCol w="457805">
                  <a:extLst>
                    <a:ext uri="{9D8B030D-6E8A-4147-A177-3AD203B41FA5}">
                      <a16:colId xmlns:a16="http://schemas.microsoft.com/office/drawing/2014/main" val="20000"/>
                    </a:ext>
                  </a:extLst>
                </a:gridCol>
                <a:gridCol w="457805">
                  <a:extLst>
                    <a:ext uri="{9D8B030D-6E8A-4147-A177-3AD203B41FA5}">
                      <a16:colId xmlns:a16="http://schemas.microsoft.com/office/drawing/2014/main" val="20001"/>
                    </a:ext>
                  </a:extLst>
                </a:gridCol>
                <a:gridCol w="457805">
                  <a:extLst>
                    <a:ext uri="{9D8B030D-6E8A-4147-A177-3AD203B41FA5}">
                      <a16:colId xmlns:a16="http://schemas.microsoft.com/office/drawing/2014/main" val="20002"/>
                    </a:ext>
                  </a:extLst>
                </a:gridCol>
                <a:gridCol w="457805">
                  <a:extLst>
                    <a:ext uri="{9D8B030D-6E8A-4147-A177-3AD203B41FA5}">
                      <a16:colId xmlns:a16="http://schemas.microsoft.com/office/drawing/2014/main" val="20003"/>
                    </a:ext>
                  </a:extLst>
                </a:gridCol>
                <a:gridCol w="457805">
                  <a:extLst>
                    <a:ext uri="{9D8B030D-6E8A-4147-A177-3AD203B41FA5}">
                      <a16:colId xmlns:a16="http://schemas.microsoft.com/office/drawing/2014/main" val="20004"/>
                    </a:ext>
                  </a:extLst>
                </a:gridCol>
                <a:gridCol w="457805">
                  <a:extLst>
                    <a:ext uri="{9D8B030D-6E8A-4147-A177-3AD203B41FA5}">
                      <a16:colId xmlns:a16="http://schemas.microsoft.com/office/drawing/2014/main" val="20005"/>
                    </a:ext>
                  </a:extLst>
                </a:gridCol>
              </a:tblGrid>
              <a:tr h="45699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0"/>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1"/>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2"/>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3"/>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4"/>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5"/>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591306671"/>
              </p:ext>
            </p:extLst>
          </p:nvPr>
        </p:nvGraphicFramePr>
        <p:xfrm>
          <a:off x="725480" y="2093076"/>
          <a:ext cx="2746830" cy="2741994"/>
        </p:xfrm>
        <a:graphic>
          <a:graphicData uri="http://schemas.openxmlformats.org/drawingml/2006/table">
            <a:tbl>
              <a:tblPr firstRow="1" bandRow="1">
                <a:tableStyleId>{5C22544A-7EE6-4342-B048-85BDC9FD1C3A}</a:tableStyleId>
              </a:tblPr>
              <a:tblGrid>
                <a:gridCol w="457805">
                  <a:extLst>
                    <a:ext uri="{9D8B030D-6E8A-4147-A177-3AD203B41FA5}">
                      <a16:colId xmlns:a16="http://schemas.microsoft.com/office/drawing/2014/main" val="20000"/>
                    </a:ext>
                  </a:extLst>
                </a:gridCol>
                <a:gridCol w="457805">
                  <a:extLst>
                    <a:ext uri="{9D8B030D-6E8A-4147-A177-3AD203B41FA5}">
                      <a16:colId xmlns:a16="http://schemas.microsoft.com/office/drawing/2014/main" val="20001"/>
                    </a:ext>
                  </a:extLst>
                </a:gridCol>
                <a:gridCol w="457805">
                  <a:extLst>
                    <a:ext uri="{9D8B030D-6E8A-4147-A177-3AD203B41FA5}">
                      <a16:colId xmlns:a16="http://schemas.microsoft.com/office/drawing/2014/main" val="20002"/>
                    </a:ext>
                  </a:extLst>
                </a:gridCol>
                <a:gridCol w="457805">
                  <a:extLst>
                    <a:ext uri="{9D8B030D-6E8A-4147-A177-3AD203B41FA5}">
                      <a16:colId xmlns:a16="http://schemas.microsoft.com/office/drawing/2014/main" val="20003"/>
                    </a:ext>
                  </a:extLst>
                </a:gridCol>
                <a:gridCol w="457805">
                  <a:extLst>
                    <a:ext uri="{9D8B030D-6E8A-4147-A177-3AD203B41FA5}">
                      <a16:colId xmlns:a16="http://schemas.microsoft.com/office/drawing/2014/main" val="20004"/>
                    </a:ext>
                  </a:extLst>
                </a:gridCol>
                <a:gridCol w="457805">
                  <a:extLst>
                    <a:ext uri="{9D8B030D-6E8A-4147-A177-3AD203B41FA5}">
                      <a16:colId xmlns:a16="http://schemas.microsoft.com/office/drawing/2014/main" val="20005"/>
                    </a:ext>
                  </a:extLst>
                </a:gridCol>
              </a:tblGrid>
              <a:tr h="45699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1"/>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2"/>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3"/>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4"/>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5"/>
                  </a:ext>
                </a:extLst>
              </a:tr>
            </a:tbl>
          </a:graphicData>
        </a:graphic>
      </p:graphicFrame>
      <mc:AlternateContent xmlns:mc="http://schemas.openxmlformats.org/markup-compatibility/2006" xmlns:a14="http://schemas.microsoft.com/office/drawing/2010/main">
        <mc:Choice Requires="a14">
          <p:sp>
            <p:nvSpPr>
              <p:cNvPr id="43" name="TextBox 42"/>
              <p:cNvSpPr txBox="1"/>
              <p:nvPr/>
            </p:nvSpPr>
            <p:spPr>
              <a:xfrm>
                <a:off x="7402412" y="2834212"/>
                <a:ext cx="583813"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charset="0"/>
                        </a:rPr>
                        <m:t>=</m:t>
                      </m:r>
                    </m:oMath>
                  </m:oMathPara>
                </a14:m>
                <a:endParaRPr lang="en-US" sz="3200" dirty="0"/>
              </a:p>
            </p:txBody>
          </p:sp>
        </mc:Choice>
        <mc:Fallback xmlns="">
          <p:sp>
            <p:nvSpPr>
              <p:cNvPr id="43" name="TextBox 42"/>
              <p:cNvSpPr txBox="1">
                <a:spLocks noRot="1" noChangeAspect="1" noMove="1" noResize="1" noEditPoints="1" noAdjustHandles="1" noChangeArrowheads="1" noChangeShapeType="1" noTextEdit="1"/>
              </p:cNvSpPr>
              <p:nvPr/>
            </p:nvSpPr>
            <p:spPr>
              <a:xfrm>
                <a:off x="7402412" y="2834212"/>
                <a:ext cx="583813" cy="584775"/>
              </a:xfrm>
              <a:prstGeom prst="rect">
                <a:avLst/>
              </a:prstGeom>
              <a:blipFill>
                <a:blip r:embed="rId2"/>
                <a:stretch>
                  <a:fillRect/>
                </a:stretch>
              </a:blipFill>
            </p:spPr>
            <p:txBody>
              <a:bodyPr/>
              <a:lstStyle/>
              <a:p>
                <a:r>
                  <a:rPr lang="en-US">
                    <a:noFill/>
                  </a:rPr>
                  <a:t> </a:t>
                </a:r>
              </a:p>
            </p:txBody>
          </p:sp>
        </mc:Fallback>
      </mc:AlternateContent>
      <p:sp>
        <p:nvSpPr>
          <p:cNvPr id="3" name="TextBox 2"/>
          <p:cNvSpPr txBox="1"/>
          <p:nvPr/>
        </p:nvSpPr>
        <p:spPr>
          <a:xfrm>
            <a:off x="1413451" y="4835070"/>
            <a:ext cx="1370888" cy="523220"/>
          </a:xfrm>
          <a:prstGeom prst="rect">
            <a:avLst/>
          </a:prstGeom>
          <a:noFill/>
        </p:spPr>
        <p:txBody>
          <a:bodyPr wrap="none" rtlCol="0">
            <a:spAutoFit/>
          </a:bodyPr>
          <a:lstStyle/>
          <a:p>
            <a:r>
              <a:rPr lang="en-US" sz="2800"/>
              <a:t>6 x 6 x 3</a:t>
            </a:r>
          </a:p>
        </p:txBody>
      </p:sp>
      <p:sp>
        <p:nvSpPr>
          <p:cNvPr id="45" name="TextBox 44"/>
          <p:cNvSpPr txBox="1"/>
          <p:nvPr/>
        </p:nvSpPr>
        <p:spPr>
          <a:xfrm>
            <a:off x="8668182" y="3891258"/>
            <a:ext cx="869149" cy="523220"/>
          </a:xfrm>
          <a:prstGeom prst="rect">
            <a:avLst/>
          </a:prstGeom>
          <a:noFill/>
        </p:spPr>
        <p:txBody>
          <a:bodyPr wrap="none" rtlCol="0">
            <a:spAutoFit/>
          </a:bodyPr>
          <a:lstStyle/>
          <a:p>
            <a:r>
              <a:rPr lang="en-US" sz="2800" dirty="0"/>
              <a:t>4 x 4</a:t>
            </a:r>
          </a:p>
        </p:txBody>
      </p:sp>
      <p:graphicFrame>
        <p:nvGraphicFramePr>
          <p:cNvPr id="46" name="Table 45"/>
          <p:cNvGraphicFramePr>
            <a:graphicFrameLocks noGrp="1"/>
          </p:cNvGraphicFramePr>
          <p:nvPr>
            <p:extLst>
              <p:ext uri="{D42A27DB-BD31-4B8C-83A1-F6EECF244321}">
                <p14:modId xmlns:p14="http://schemas.microsoft.com/office/powerpoint/2010/main" val="4231207866"/>
              </p:ext>
            </p:extLst>
          </p:nvPr>
        </p:nvGraphicFramePr>
        <p:xfrm>
          <a:off x="5721257" y="4519628"/>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2"/>
                  </a:ext>
                </a:extLst>
              </a:tr>
            </a:tbl>
          </a:graphicData>
        </a:graphic>
      </p:graphicFrame>
      <p:graphicFrame>
        <p:nvGraphicFramePr>
          <p:cNvPr id="47" name="Table 46"/>
          <p:cNvGraphicFramePr>
            <a:graphicFrameLocks noGrp="1"/>
          </p:cNvGraphicFramePr>
          <p:nvPr>
            <p:extLst>
              <p:ext uri="{D42A27DB-BD31-4B8C-83A1-F6EECF244321}">
                <p14:modId xmlns:p14="http://schemas.microsoft.com/office/powerpoint/2010/main" val="3595060310"/>
              </p:ext>
            </p:extLst>
          </p:nvPr>
        </p:nvGraphicFramePr>
        <p:xfrm>
          <a:off x="5512272" y="4704556"/>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2"/>
                  </a:ext>
                </a:extLst>
              </a:tr>
            </a:tbl>
          </a:graphicData>
        </a:graphic>
      </p:graphicFrame>
      <p:graphicFrame>
        <p:nvGraphicFramePr>
          <p:cNvPr id="48" name="Table 47"/>
          <p:cNvGraphicFramePr>
            <a:graphicFrameLocks noGrp="1"/>
          </p:cNvGraphicFramePr>
          <p:nvPr>
            <p:extLst>
              <p:ext uri="{D42A27DB-BD31-4B8C-83A1-F6EECF244321}">
                <p14:modId xmlns:p14="http://schemas.microsoft.com/office/powerpoint/2010/main" val="3480730462"/>
              </p:ext>
            </p:extLst>
          </p:nvPr>
        </p:nvGraphicFramePr>
        <p:xfrm>
          <a:off x="5336495" y="4866459"/>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2"/>
                  </a:ext>
                </a:extLst>
              </a:tr>
            </a:tbl>
          </a:graphicData>
        </a:graphic>
      </p:graphicFrame>
      <p:sp>
        <p:nvSpPr>
          <p:cNvPr id="49" name="TextBox 48"/>
          <p:cNvSpPr txBox="1"/>
          <p:nvPr/>
        </p:nvSpPr>
        <p:spPr>
          <a:xfrm>
            <a:off x="5215391" y="5894251"/>
            <a:ext cx="1454605" cy="523220"/>
          </a:xfrm>
          <a:prstGeom prst="rect">
            <a:avLst/>
          </a:prstGeom>
          <a:noFill/>
        </p:spPr>
        <p:txBody>
          <a:bodyPr wrap="square" rtlCol="0">
            <a:spAutoFit/>
          </a:bodyPr>
          <a:lstStyle/>
          <a:p>
            <a:r>
              <a:rPr lang="en-US" sz="2800" dirty="0"/>
              <a:t>3 x 3 x 3</a:t>
            </a:r>
          </a:p>
        </p:txBody>
      </p:sp>
      <mc:AlternateContent xmlns:mc="http://schemas.openxmlformats.org/markup-compatibility/2006" xmlns:a14="http://schemas.microsoft.com/office/drawing/2010/main">
        <mc:Choice Requires="a14">
          <p:sp>
            <p:nvSpPr>
              <p:cNvPr id="50" name="TextBox 49"/>
              <p:cNvSpPr txBox="1"/>
              <p:nvPr/>
            </p:nvSpPr>
            <p:spPr>
              <a:xfrm>
                <a:off x="4520400" y="4960808"/>
                <a:ext cx="476412"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charset="0"/>
                          <a:ea typeface="Cambria Math" charset="0"/>
                          <a:cs typeface="Cambria Math" charset="0"/>
                        </a:rPr>
                        <m:t>∗</m:t>
                      </m:r>
                    </m:oMath>
                  </m:oMathPara>
                </a14:m>
                <a:endParaRPr lang="en-US" sz="3200" dirty="0"/>
              </a:p>
            </p:txBody>
          </p:sp>
        </mc:Choice>
        <mc:Fallback xmlns="">
          <p:sp>
            <p:nvSpPr>
              <p:cNvPr id="50" name="TextBox 49"/>
              <p:cNvSpPr txBox="1">
                <a:spLocks noRot="1" noChangeAspect="1" noMove="1" noResize="1" noEditPoints="1" noAdjustHandles="1" noChangeArrowheads="1" noChangeShapeType="1" noTextEdit="1"/>
              </p:cNvSpPr>
              <p:nvPr/>
            </p:nvSpPr>
            <p:spPr>
              <a:xfrm>
                <a:off x="4520400" y="4960808"/>
                <a:ext cx="476412" cy="584775"/>
              </a:xfrm>
              <a:prstGeom prst="rect">
                <a:avLst/>
              </a:prstGeom>
              <a:blipFill>
                <a:blip r:embed="rId3"/>
                <a:stretch>
                  <a:fillRect/>
                </a:stretch>
              </a:blipFill>
            </p:spPr>
            <p:txBody>
              <a:bodyPr/>
              <a:lstStyle/>
              <a:p>
                <a:r>
                  <a:rPr lang="en-US">
                    <a:noFill/>
                  </a:rPr>
                  <a:t> </a:t>
                </a:r>
              </a:p>
            </p:txBody>
          </p:sp>
        </mc:Fallback>
      </mc:AlternateContent>
      <p:graphicFrame>
        <p:nvGraphicFramePr>
          <p:cNvPr id="51" name="Table 50"/>
          <p:cNvGraphicFramePr>
            <a:graphicFrameLocks noGrp="1"/>
          </p:cNvGraphicFramePr>
          <p:nvPr>
            <p:extLst>
              <p:ext uri="{D42A27DB-BD31-4B8C-83A1-F6EECF244321}">
                <p14:modId xmlns:p14="http://schemas.microsoft.com/office/powerpoint/2010/main" val="789370188"/>
              </p:ext>
            </p:extLst>
          </p:nvPr>
        </p:nvGraphicFramePr>
        <p:xfrm>
          <a:off x="8312817" y="2392923"/>
          <a:ext cx="1467116" cy="1467352"/>
        </p:xfrm>
        <a:graphic>
          <a:graphicData uri="http://schemas.openxmlformats.org/drawingml/2006/table">
            <a:tbl>
              <a:tblPr firstRow="1" bandRow="1">
                <a:tableStyleId>{5C22544A-7EE6-4342-B048-85BDC9FD1C3A}</a:tableStyleId>
              </a:tblPr>
              <a:tblGrid>
                <a:gridCol w="366779">
                  <a:extLst>
                    <a:ext uri="{9D8B030D-6E8A-4147-A177-3AD203B41FA5}">
                      <a16:colId xmlns:a16="http://schemas.microsoft.com/office/drawing/2014/main" val="20000"/>
                    </a:ext>
                  </a:extLst>
                </a:gridCol>
                <a:gridCol w="366779">
                  <a:extLst>
                    <a:ext uri="{9D8B030D-6E8A-4147-A177-3AD203B41FA5}">
                      <a16:colId xmlns:a16="http://schemas.microsoft.com/office/drawing/2014/main" val="20001"/>
                    </a:ext>
                  </a:extLst>
                </a:gridCol>
                <a:gridCol w="366779">
                  <a:extLst>
                    <a:ext uri="{9D8B030D-6E8A-4147-A177-3AD203B41FA5}">
                      <a16:colId xmlns:a16="http://schemas.microsoft.com/office/drawing/2014/main" val="20002"/>
                    </a:ext>
                  </a:extLst>
                </a:gridCol>
                <a:gridCol w="366779">
                  <a:extLst>
                    <a:ext uri="{9D8B030D-6E8A-4147-A177-3AD203B41FA5}">
                      <a16:colId xmlns:a16="http://schemas.microsoft.com/office/drawing/2014/main" val="20003"/>
                    </a:ext>
                  </a:extLst>
                </a:gridCol>
              </a:tblGrid>
              <a:tr h="36683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36683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6683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6683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graphicFrame>
        <p:nvGraphicFramePr>
          <p:cNvPr id="52" name="Table 51"/>
          <p:cNvGraphicFramePr>
            <a:graphicFrameLocks noGrp="1"/>
          </p:cNvGraphicFramePr>
          <p:nvPr>
            <p:extLst>
              <p:ext uri="{D42A27DB-BD31-4B8C-83A1-F6EECF244321}">
                <p14:modId xmlns:p14="http://schemas.microsoft.com/office/powerpoint/2010/main" val="3447183360"/>
              </p:ext>
            </p:extLst>
          </p:nvPr>
        </p:nvGraphicFramePr>
        <p:xfrm>
          <a:off x="5721257" y="2332728"/>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2"/>
                  </a:ext>
                </a:extLst>
              </a:tr>
            </a:tbl>
          </a:graphicData>
        </a:graphic>
      </p:graphicFrame>
      <p:graphicFrame>
        <p:nvGraphicFramePr>
          <p:cNvPr id="53" name="Table 52"/>
          <p:cNvGraphicFramePr>
            <a:graphicFrameLocks noGrp="1"/>
          </p:cNvGraphicFramePr>
          <p:nvPr>
            <p:extLst>
              <p:ext uri="{D42A27DB-BD31-4B8C-83A1-F6EECF244321}">
                <p14:modId xmlns:p14="http://schemas.microsoft.com/office/powerpoint/2010/main" val="1763605408"/>
              </p:ext>
            </p:extLst>
          </p:nvPr>
        </p:nvGraphicFramePr>
        <p:xfrm>
          <a:off x="5512272" y="2517656"/>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2"/>
                  </a:ext>
                </a:extLst>
              </a:tr>
            </a:tbl>
          </a:graphicData>
        </a:graphic>
      </p:graphicFrame>
      <p:graphicFrame>
        <p:nvGraphicFramePr>
          <p:cNvPr id="54" name="Table 53"/>
          <p:cNvGraphicFramePr>
            <a:graphicFrameLocks noGrp="1"/>
          </p:cNvGraphicFramePr>
          <p:nvPr>
            <p:extLst>
              <p:ext uri="{D42A27DB-BD31-4B8C-83A1-F6EECF244321}">
                <p14:modId xmlns:p14="http://schemas.microsoft.com/office/powerpoint/2010/main" val="2887171527"/>
              </p:ext>
            </p:extLst>
          </p:nvPr>
        </p:nvGraphicFramePr>
        <p:xfrm>
          <a:off x="5336495" y="2679559"/>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2"/>
                  </a:ext>
                </a:extLst>
              </a:tr>
            </a:tbl>
          </a:graphicData>
        </a:graphic>
      </p:graphicFrame>
      <mc:AlternateContent xmlns:mc="http://schemas.openxmlformats.org/markup-compatibility/2006" xmlns:a14="http://schemas.microsoft.com/office/drawing/2010/main">
        <mc:Choice Requires="a14">
          <p:sp>
            <p:nvSpPr>
              <p:cNvPr id="55" name="TextBox 54"/>
              <p:cNvSpPr txBox="1"/>
              <p:nvPr/>
            </p:nvSpPr>
            <p:spPr>
              <a:xfrm>
                <a:off x="4520400" y="2787193"/>
                <a:ext cx="476412"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charset="0"/>
                          <a:ea typeface="Cambria Math" charset="0"/>
                          <a:cs typeface="Cambria Math" charset="0"/>
                        </a:rPr>
                        <m:t>∗</m:t>
                      </m:r>
                    </m:oMath>
                  </m:oMathPara>
                </a14:m>
                <a:endParaRPr lang="en-US" sz="3200" dirty="0"/>
              </a:p>
            </p:txBody>
          </p:sp>
        </mc:Choice>
        <mc:Fallback xmlns="">
          <p:sp>
            <p:nvSpPr>
              <p:cNvPr id="55" name="TextBox 54"/>
              <p:cNvSpPr txBox="1">
                <a:spLocks noRot="1" noChangeAspect="1" noMove="1" noResize="1" noEditPoints="1" noAdjustHandles="1" noChangeArrowheads="1" noChangeShapeType="1" noTextEdit="1"/>
              </p:cNvSpPr>
              <p:nvPr/>
            </p:nvSpPr>
            <p:spPr>
              <a:xfrm>
                <a:off x="4520400" y="2787193"/>
                <a:ext cx="476412" cy="584775"/>
              </a:xfrm>
              <a:prstGeom prst="rect">
                <a:avLst/>
              </a:prstGeom>
              <a:blipFill>
                <a:blip r:embed="rId4"/>
                <a:stretch>
                  <a:fillRect/>
                </a:stretch>
              </a:blipFill>
            </p:spPr>
            <p:txBody>
              <a:bodyPr/>
              <a:lstStyle/>
              <a:p>
                <a:r>
                  <a:rPr lang="en-US">
                    <a:noFill/>
                  </a:rPr>
                  <a:t> </a:t>
                </a:r>
              </a:p>
            </p:txBody>
          </p:sp>
        </mc:Fallback>
      </mc:AlternateContent>
      <p:sp>
        <p:nvSpPr>
          <p:cNvPr id="56" name="TextBox 55"/>
          <p:cNvSpPr txBox="1"/>
          <p:nvPr/>
        </p:nvSpPr>
        <p:spPr>
          <a:xfrm>
            <a:off x="5215391" y="3751349"/>
            <a:ext cx="1454605" cy="523220"/>
          </a:xfrm>
          <a:prstGeom prst="rect">
            <a:avLst/>
          </a:prstGeom>
          <a:noFill/>
        </p:spPr>
        <p:txBody>
          <a:bodyPr wrap="square" rtlCol="0">
            <a:spAutoFit/>
          </a:bodyPr>
          <a:lstStyle/>
          <a:p>
            <a:r>
              <a:rPr lang="en-US" sz="2800" dirty="0"/>
              <a:t>3 x 3 x 3</a:t>
            </a:r>
          </a:p>
        </p:txBody>
      </p:sp>
      <mc:AlternateContent xmlns:mc="http://schemas.openxmlformats.org/markup-compatibility/2006" xmlns:a14="http://schemas.microsoft.com/office/drawing/2010/main">
        <mc:Choice Requires="a14">
          <p:sp>
            <p:nvSpPr>
              <p:cNvPr id="57" name="TextBox 56"/>
              <p:cNvSpPr txBox="1"/>
              <p:nvPr/>
            </p:nvSpPr>
            <p:spPr>
              <a:xfrm>
                <a:off x="7402411" y="4963308"/>
                <a:ext cx="583813"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charset="0"/>
                        </a:rPr>
                        <m:t>=</m:t>
                      </m:r>
                    </m:oMath>
                  </m:oMathPara>
                </a14:m>
                <a:endParaRPr lang="en-US" sz="3200" dirty="0"/>
              </a:p>
            </p:txBody>
          </p:sp>
        </mc:Choice>
        <mc:Fallback xmlns="">
          <p:sp>
            <p:nvSpPr>
              <p:cNvPr id="57" name="TextBox 56"/>
              <p:cNvSpPr txBox="1">
                <a:spLocks noRot="1" noChangeAspect="1" noMove="1" noResize="1" noEditPoints="1" noAdjustHandles="1" noChangeArrowheads="1" noChangeShapeType="1" noTextEdit="1"/>
              </p:cNvSpPr>
              <p:nvPr/>
            </p:nvSpPr>
            <p:spPr>
              <a:xfrm>
                <a:off x="7402411" y="4963308"/>
                <a:ext cx="583813" cy="584775"/>
              </a:xfrm>
              <a:prstGeom prst="rect">
                <a:avLst/>
              </a:prstGeom>
              <a:blipFill>
                <a:blip r:embed="rId2"/>
                <a:stretch>
                  <a:fillRect/>
                </a:stretch>
              </a:blipFill>
            </p:spPr>
            <p:txBody>
              <a:bodyPr/>
              <a:lstStyle/>
              <a:p>
                <a:r>
                  <a:rPr lang="en-US">
                    <a:noFill/>
                  </a:rPr>
                  <a:t> </a:t>
                </a:r>
              </a:p>
            </p:txBody>
          </p:sp>
        </mc:Fallback>
      </mc:AlternateContent>
      <p:sp>
        <p:nvSpPr>
          <p:cNvPr id="58" name="TextBox 57"/>
          <p:cNvSpPr txBox="1"/>
          <p:nvPr/>
        </p:nvSpPr>
        <p:spPr>
          <a:xfrm>
            <a:off x="8668182" y="6169300"/>
            <a:ext cx="869149" cy="523220"/>
          </a:xfrm>
          <a:prstGeom prst="rect">
            <a:avLst/>
          </a:prstGeom>
          <a:noFill/>
        </p:spPr>
        <p:txBody>
          <a:bodyPr wrap="none" rtlCol="0">
            <a:spAutoFit/>
          </a:bodyPr>
          <a:lstStyle/>
          <a:p>
            <a:r>
              <a:rPr lang="en-US" sz="2800" dirty="0"/>
              <a:t>4 x 4</a:t>
            </a:r>
          </a:p>
        </p:txBody>
      </p:sp>
      <p:graphicFrame>
        <p:nvGraphicFramePr>
          <p:cNvPr id="60" name="Table 59"/>
          <p:cNvGraphicFramePr>
            <a:graphicFrameLocks noGrp="1"/>
          </p:cNvGraphicFramePr>
          <p:nvPr>
            <p:extLst>
              <p:ext uri="{D42A27DB-BD31-4B8C-83A1-F6EECF244321}">
                <p14:modId xmlns:p14="http://schemas.microsoft.com/office/powerpoint/2010/main" val="3253185447"/>
              </p:ext>
            </p:extLst>
          </p:nvPr>
        </p:nvGraphicFramePr>
        <p:xfrm>
          <a:off x="8312817" y="4692974"/>
          <a:ext cx="1467116" cy="1463040"/>
        </p:xfrm>
        <a:graphic>
          <a:graphicData uri="http://schemas.openxmlformats.org/drawingml/2006/table">
            <a:tbl>
              <a:tblPr firstRow="1" bandRow="1">
                <a:tableStyleId>{5C22544A-7EE6-4342-B048-85BDC9FD1C3A}</a:tableStyleId>
              </a:tblPr>
              <a:tblGrid>
                <a:gridCol w="366779">
                  <a:extLst>
                    <a:ext uri="{9D8B030D-6E8A-4147-A177-3AD203B41FA5}">
                      <a16:colId xmlns:a16="http://schemas.microsoft.com/office/drawing/2014/main" val="20000"/>
                    </a:ext>
                  </a:extLst>
                </a:gridCol>
                <a:gridCol w="366779">
                  <a:extLst>
                    <a:ext uri="{9D8B030D-6E8A-4147-A177-3AD203B41FA5}">
                      <a16:colId xmlns:a16="http://schemas.microsoft.com/office/drawing/2014/main" val="20001"/>
                    </a:ext>
                  </a:extLst>
                </a:gridCol>
                <a:gridCol w="366779">
                  <a:extLst>
                    <a:ext uri="{9D8B030D-6E8A-4147-A177-3AD203B41FA5}">
                      <a16:colId xmlns:a16="http://schemas.microsoft.com/office/drawing/2014/main" val="20002"/>
                    </a:ext>
                  </a:extLst>
                </a:gridCol>
                <a:gridCol w="366779">
                  <a:extLst>
                    <a:ext uri="{9D8B030D-6E8A-4147-A177-3AD203B41FA5}">
                      <a16:colId xmlns:a16="http://schemas.microsoft.com/office/drawing/2014/main" val="20003"/>
                    </a:ext>
                  </a:extLst>
                </a:gridCol>
              </a:tblGrid>
              <a:tr h="352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352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52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52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grpSp>
        <p:nvGrpSpPr>
          <p:cNvPr id="13" name="Group 12">
            <a:extLst>
              <a:ext uri="{FF2B5EF4-FFF2-40B4-BE49-F238E27FC236}">
                <a16:creationId xmlns:a16="http://schemas.microsoft.com/office/drawing/2014/main" id="{BE1029B4-2169-A843-A5E5-FD53DC2AC92E}"/>
              </a:ext>
            </a:extLst>
          </p:cNvPr>
          <p:cNvGrpSpPr/>
          <p:nvPr/>
        </p:nvGrpSpPr>
        <p:grpSpPr>
          <a:xfrm>
            <a:off x="9936632" y="3233017"/>
            <a:ext cx="1919528" cy="2158197"/>
            <a:chOff x="9936632" y="2834169"/>
            <a:chExt cx="1919528" cy="2158197"/>
          </a:xfrm>
        </p:grpSpPr>
        <p:sp>
          <p:nvSpPr>
            <p:cNvPr id="27" name="Cube 26">
              <a:extLst>
                <a:ext uri="{FF2B5EF4-FFF2-40B4-BE49-F238E27FC236}">
                  <a16:creationId xmlns:a16="http://schemas.microsoft.com/office/drawing/2014/main" id="{7BABE028-6C9B-8D47-A496-E916AF12D096}"/>
                </a:ext>
              </a:extLst>
            </p:cNvPr>
            <p:cNvSpPr/>
            <p:nvPr/>
          </p:nvSpPr>
          <p:spPr>
            <a:xfrm>
              <a:off x="10850320" y="3297781"/>
              <a:ext cx="1005840" cy="993718"/>
            </a:xfrm>
            <a:prstGeom prst="cube">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E60C3A46-9AFC-4948-AA63-862F77538233}"/>
                </a:ext>
              </a:extLst>
            </p:cNvPr>
            <p:cNvSpPr/>
            <p:nvPr/>
          </p:nvSpPr>
          <p:spPr>
            <a:xfrm>
              <a:off x="10674543" y="3461427"/>
              <a:ext cx="1005840" cy="993718"/>
            </a:xfrm>
            <a:prstGeom prst="cube">
              <a:avLst/>
            </a:prstGeom>
            <a:solidFill>
              <a:srgbClr val="FFC0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2590E9B7-5DEB-3F4A-9D13-2875EE78ACD4}"/>
                </a:ext>
              </a:extLst>
            </p:cNvPr>
            <p:cNvSpPr txBox="1"/>
            <p:nvPr/>
          </p:nvSpPr>
          <p:spPr>
            <a:xfrm>
              <a:off x="10485272" y="4469146"/>
              <a:ext cx="1370888" cy="523220"/>
            </a:xfrm>
            <a:prstGeom prst="rect">
              <a:avLst/>
            </a:prstGeom>
            <a:noFill/>
          </p:spPr>
          <p:txBody>
            <a:bodyPr wrap="none" rtlCol="0">
              <a:spAutoFit/>
            </a:bodyPr>
            <a:lstStyle/>
            <a:p>
              <a:r>
                <a:rPr lang="en-US" sz="2800" dirty="0"/>
                <a:t>4 x 4 x 2</a:t>
              </a:r>
            </a:p>
          </p:txBody>
        </p:sp>
        <p:cxnSp>
          <p:nvCxnSpPr>
            <p:cNvPr id="35" name="Straight Arrow Connector 34">
              <a:extLst>
                <a:ext uri="{FF2B5EF4-FFF2-40B4-BE49-F238E27FC236}">
                  <a16:creationId xmlns:a16="http://schemas.microsoft.com/office/drawing/2014/main" id="{AAE60BCE-13AA-8F4F-B194-8B789CE65B71}"/>
                </a:ext>
              </a:extLst>
            </p:cNvPr>
            <p:cNvCxnSpPr>
              <a:cxnSpLocks/>
            </p:cNvCxnSpPr>
            <p:nvPr/>
          </p:nvCxnSpPr>
          <p:spPr>
            <a:xfrm>
              <a:off x="9936632" y="2834169"/>
              <a:ext cx="913688" cy="463612"/>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427934CB-A182-B04E-9CB2-01F5414A5A2E}"/>
                </a:ext>
              </a:extLst>
            </p:cNvPr>
            <p:cNvCxnSpPr>
              <a:cxnSpLocks/>
            </p:cNvCxnSpPr>
            <p:nvPr/>
          </p:nvCxnSpPr>
          <p:spPr>
            <a:xfrm flipV="1">
              <a:off x="9952918" y="3959873"/>
              <a:ext cx="611183" cy="345835"/>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grpSp>
      <p:sp>
        <p:nvSpPr>
          <p:cNvPr id="5" name="Title 4">
            <a:extLst>
              <a:ext uri="{FF2B5EF4-FFF2-40B4-BE49-F238E27FC236}">
                <a16:creationId xmlns:a16="http://schemas.microsoft.com/office/drawing/2014/main" id="{79D512DF-50C2-424B-A3A0-AE50B44FC4E2}"/>
              </a:ext>
            </a:extLst>
          </p:cNvPr>
          <p:cNvSpPr>
            <a:spLocks noGrp="1"/>
          </p:cNvSpPr>
          <p:nvPr>
            <p:ph type="title"/>
          </p:nvPr>
        </p:nvSpPr>
        <p:spPr/>
        <p:txBody>
          <a:bodyPr/>
          <a:lstStyle/>
          <a:p>
            <a:r>
              <a:rPr lang="en-US" dirty="0"/>
              <a:t>Multiple filters</a:t>
            </a:r>
          </a:p>
        </p:txBody>
      </p:sp>
      <p:sp>
        <p:nvSpPr>
          <p:cNvPr id="31" name="TextBox 30">
            <a:extLst>
              <a:ext uri="{FF2B5EF4-FFF2-40B4-BE49-F238E27FC236}">
                <a16:creationId xmlns:a16="http://schemas.microsoft.com/office/drawing/2014/main" id="{37308FE6-C86E-0C42-8564-3973301E9AA7}"/>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1005322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7" grpId="0"/>
      <p:bldP spid="58"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extLst>
              <p:ext uri="{D42A27DB-BD31-4B8C-83A1-F6EECF244321}">
                <p14:modId xmlns:p14="http://schemas.microsoft.com/office/powerpoint/2010/main" val="2645118231"/>
              </p:ext>
            </p:extLst>
          </p:nvPr>
        </p:nvGraphicFramePr>
        <p:xfrm>
          <a:off x="705666" y="2195336"/>
          <a:ext cx="2746830" cy="2741994"/>
        </p:xfrm>
        <a:graphic>
          <a:graphicData uri="http://schemas.openxmlformats.org/drawingml/2006/table">
            <a:tbl>
              <a:tblPr firstRow="1" bandRow="1">
                <a:tableStyleId>{5C22544A-7EE6-4342-B048-85BDC9FD1C3A}</a:tableStyleId>
              </a:tblPr>
              <a:tblGrid>
                <a:gridCol w="457805">
                  <a:extLst>
                    <a:ext uri="{9D8B030D-6E8A-4147-A177-3AD203B41FA5}">
                      <a16:colId xmlns:a16="http://schemas.microsoft.com/office/drawing/2014/main" val="20000"/>
                    </a:ext>
                  </a:extLst>
                </a:gridCol>
                <a:gridCol w="457805">
                  <a:extLst>
                    <a:ext uri="{9D8B030D-6E8A-4147-A177-3AD203B41FA5}">
                      <a16:colId xmlns:a16="http://schemas.microsoft.com/office/drawing/2014/main" val="20001"/>
                    </a:ext>
                  </a:extLst>
                </a:gridCol>
                <a:gridCol w="457805">
                  <a:extLst>
                    <a:ext uri="{9D8B030D-6E8A-4147-A177-3AD203B41FA5}">
                      <a16:colId xmlns:a16="http://schemas.microsoft.com/office/drawing/2014/main" val="20002"/>
                    </a:ext>
                  </a:extLst>
                </a:gridCol>
                <a:gridCol w="457805">
                  <a:extLst>
                    <a:ext uri="{9D8B030D-6E8A-4147-A177-3AD203B41FA5}">
                      <a16:colId xmlns:a16="http://schemas.microsoft.com/office/drawing/2014/main" val="20003"/>
                    </a:ext>
                  </a:extLst>
                </a:gridCol>
                <a:gridCol w="457805">
                  <a:extLst>
                    <a:ext uri="{9D8B030D-6E8A-4147-A177-3AD203B41FA5}">
                      <a16:colId xmlns:a16="http://schemas.microsoft.com/office/drawing/2014/main" val="20004"/>
                    </a:ext>
                  </a:extLst>
                </a:gridCol>
                <a:gridCol w="457805">
                  <a:extLst>
                    <a:ext uri="{9D8B030D-6E8A-4147-A177-3AD203B41FA5}">
                      <a16:colId xmlns:a16="http://schemas.microsoft.com/office/drawing/2014/main" val="20005"/>
                    </a:ext>
                  </a:extLst>
                </a:gridCol>
              </a:tblGrid>
              <a:tr h="45699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1"/>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2"/>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3"/>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4"/>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0005"/>
                  </a:ext>
                </a:extLst>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2659835768"/>
              </p:ext>
            </p:extLst>
          </p:nvPr>
        </p:nvGraphicFramePr>
        <p:xfrm>
          <a:off x="447991" y="2372100"/>
          <a:ext cx="2746830" cy="2741994"/>
        </p:xfrm>
        <a:graphic>
          <a:graphicData uri="http://schemas.openxmlformats.org/drawingml/2006/table">
            <a:tbl>
              <a:tblPr firstRow="1" bandRow="1">
                <a:tableStyleId>{5C22544A-7EE6-4342-B048-85BDC9FD1C3A}</a:tableStyleId>
              </a:tblPr>
              <a:tblGrid>
                <a:gridCol w="457805">
                  <a:extLst>
                    <a:ext uri="{9D8B030D-6E8A-4147-A177-3AD203B41FA5}">
                      <a16:colId xmlns:a16="http://schemas.microsoft.com/office/drawing/2014/main" val="20000"/>
                    </a:ext>
                  </a:extLst>
                </a:gridCol>
                <a:gridCol w="457805">
                  <a:extLst>
                    <a:ext uri="{9D8B030D-6E8A-4147-A177-3AD203B41FA5}">
                      <a16:colId xmlns:a16="http://schemas.microsoft.com/office/drawing/2014/main" val="20001"/>
                    </a:ext>
                  </a:extLst>
                </a:gridCol>
                <a:gridCol w="457805">
                  <a:extLst>
                    <a:ext uri="{9D8B030D-6E8A-4147-A177-3AD203B41FA5}">
                      <a16:colId xmlns:a16="http://schemas.microsoft.com/office/drawing/2014/main" val="20002"/>
                    </a:ext>
                  </a:extLst>
                </a:gridCol>
                <a:gridCol w="457805">
                  <a:extLst>
                    <a:ext uri="{9D8B030D-6E8A-4147-A177-3AD203B41FA5}">
                      <a16:colId xmlns:a16="http://schemas.microsoft.com/office/drawing/2014/main" val="20003"/>
                    </a:ext>
                  </a:extLst>
                </a:gridCol>
                <a:gridCol w="457805">
                  <a:extLst>
                    <a:ext uri="{9D8B030D-6E8A-4147-A177-3AD203B41FA5}">
                      <a16:colId xmlns:a16="http://schemas.microsoft.com/office/drawing/2014/main" val="20004"/>
                    </a:ext>
                  </a:extLst>
                </a:gridCol>
                <a:gridCol w="457805">
                  <a:extLst>
                    <a:ext uri="{9D8B030D-6E8A-4147-A177-3AD203B41FA5}">
                      <a16:colId xmlns:a16="http://schemas.microsoft.com/office/drawing/2014/main" val="20005"/>
                    </a:ext>
                  </a:extLst>
                </a:gridCol>
              </a:tblGrid>
              <a:tr h="45699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0"/>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1"/>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2"/>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3"/>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4"/>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0005"/>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643759007"/>
              </p:ext>
            </p:extLst>
          </p:nvPr>
        </p:nvGraphicFramePr>
        <p:xfrm>
          <a:off x="193038" y="2584885"/>
          <a:ext cx="2746830" cy="2741994"/>
        </p:xfrm>
        <a:graphic>
          <a:graphicData uri="http://schemas.openxmlformats.org/drawingml/2006/table">
            <a:tbl>
              <a:tblPr firstRow="1" bandRow="1">
                <a:tableStyleId>{5C22544A-7EE6-4342-B048-85BDC9FD1C3A}</a:tableStyleId>
              </a:tblPr>
              <a:tblGrid>
                <a:gridCol w="457805">
                  <a:extLst>
                    <a:ext uri="{9D8B030D-6E8A-4147-A177-3AD203B41FA5}">
                      <a16:colId xmlns:a16="http://schemas.microsoft.com/office/drawing/2014/main" val="20000"/>
                    </a:ext>
                  </a:extLst>
                </a:gridCol>
                <a:gridCol w="457805">
                  <a:extLst>
                    <a:ext uri="{9D8B030D-6E8A-4147-A177-3AD203B41FA5}">
                      <a16:colId xmlns:a16="http://schemas.microsoft.com/office/drawing/2014/main" val="20001"/>
                    </a:ext>
                  </a:extLst>
                </a:gridCol>
                <a:gridCol w="457805">
                  <a:extLst>
                    <a:ext uri="{9D8B030D-6E8A-4147-A177-3AD203B41FA5}">
                      <a16:colId xmlns:a16="http://schemas.microsoft.com/office/drawing/2014/main" val="20002"/>
                    </a:ext>
                  </a:extLst>
                </a:gridCol>
                <a:gridCol w="457805">
                  <a:extLst>
                    <a:ext uri="{9D8B030D-6E8A-4147-A177-3AD203B41FA5}">
                      <a16:colId xmlns:a16="http://schemas.microsoft.com/office/drawing/2014/main" val="20003"/>
                    </a:ext>
                  </a:extLst>
                </a:gridCol>
                <a:gridCol w="457805">
                  <a:extLst>
                    <a:ext uri="{9D8B030D-6E8A-4147-A177-3AD203B41FA5}">
                      <a16:colId xmlns:a16="http://schemas.microsoft.com/office/drawing/2014/main" val="20004"/>
                    </a:ext>
                  </a:extLst>
                </a:gridCol>
                <a:gridCol w="457805">
                  <a:extLst>
                    <a:ext uri="{9D8B030D-6E8A-4147-A177-3AD203B41FA5}">
                      <a16:colId xmlns:a16="http://schemas.microsoft.com/office/drawing/2014/main" val="20005"/>
                    </a:ext>
                  </a:extLst>
                </a:gridCol>
              </a:tblGrid>
              <a:tr h="45699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1"/>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2"/>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3"/>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4"/>
                  </a:ext>
                </a:extLst>
              </a:tr>
              <a:tr h="45699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0005"/>
                  </a:ext>
                </a:extLst>
              </a:tr>
            </a:tbl>
          </a:graphicData>
        </a:graphic>
      </p:graphicFrame>
      <p:sp>
        <p:nvSpPr>
          <p:cNvPr id="3" name="TextBox 2"/>
          <p:cNvSpPr txBox="1"/>
          <p:nvPr/>
        </p:nvSpPr>
        <p:spPr>
          <a:xfrm>
            <a:off x="881009" y="5326879"/>
            <a:ext cx="1370888" cy="523220"/>
          </a:xfrm>
          <a:prstGeom prst="rect">
            <a:avLst/>
          </a:prstGeom>
          <a:noFill/>
        </p:spPr>
        <p:txBody>
          <a:bodyPr wrap="none" rtlCol="0">
            <a:spAutoFit/>
          </a:bodyPr>
          <a:lstStyle/>
          <a:p>
            <a:r>
              <a:rPr lang="en-US" sz="2800"/>
              <a:t>6 x 6 x 3</a:t>
            </a:r>
          </a:p>
        </p:txBody>
      </p:sp>
      <p:sp>
        <p:nvSpPr>
          <p:cNvPr id="45" name="TextBox 44"/>
          <p:cNvSpPr txBox="1"/>
          <p:nvPr/>
        </p:nvSpPr>
        <p:spPr>
          <a:xfrm>
            <a:off x="8190535" y="3883611"/>
            <a:ext cx="869149" cy="523220"/>
          </a:xfrm>
          <a:prstGeom prst="rect">
            <a:avLst/>
          </a:prstGeom>
          <a:noFill/>
        </p:spPr>
        <p:txBody>
          <a:bodyPr wrap="none" rtlCol="0">
            <a:spAutoFit/>
          </a:bodyPr>
          <a:lstStyle/>
          <a:p>
            <a:r>
              <a:rPr lang="en-US" sz="2800" dirty="0"/>
              <a:t>4 x 4</a:t>
            </a:r>
          </a:p>
        </p:txBody>
      </p:sp>
      <p:graphicFrame>
        <p:nvGraphicFramePr>
          <p:cNvPr id="46" name="Table 45"/>
          <p:cNvGraphicFramePr>
            <a:graphicFrameLocks noGrp="1"/>
          </p:cNvGraphicFramePr>
          <p:nvPr>
            <p:extLst>
              <p:ext uri="{D42A27DB-BD31-4B8C-83A1-F6EECF244321}">
                <p14:modId xmlns:p14="http://schemas.microsoft.com/office/powerpoint/2010/main" val="1985226773"/>
              </p:ext>
            </p:extLst>
          </p:nvPr>
        </p:nvGraphicFramePr>
        <p:xfrm>
          <a:off x="4598229" y="4559000"/>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2"/>
                  </a:ext>
                </a:extLst>
              </a:tr>
            </a:tbl>
          </a:graphicData>
        </a:graphic>
      </p:graphicFrame>
      <p:graphicFrame>
        <p:nvGraphicFramePr>
          <p:cNvPr id="47" name="Table 46"/>
          <p:cNvGraphicFramePr>
            <a:graphicFrameLocks noGrp="1"/>
          </p:cNvGraphicFramePr>
          <p:nvPr>
            <p:extLst>
              <p:ext uri="{D42A27DB-BD31-4B8C-83A1-F6EECF244321}">
                <p14:modId xmlns:p14="http://schemas.microsoft.com/office/powerpoint/2010/main" val="1056635448"/>
              </p:ext>
            </p:extLst>
          </p:nvPr>
        </p:nvGraphicFramePr>
        <p:xfrm>
          <a:off x="4389244" y="4743928"/>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2"/>
                  </a:ext>
                </a:extLst>
              </a:tr>
            </a:tbl>
          </a:graphicData>
        </a:graphic>
      </p:graphicFrame>
      <p:graphicFrame>
        <p:nvGraphicFramePr>
          <p:cNvPr id="48" name="Table 47"/>
          <p:cNvGraphicFramePr>
            <a:graphicFrameLocks noGrp="1"/>
          </p:cNvGraphicFramePr>
          <p:nvPr>
            <p:extLst>
              <p:ext uri="{D42A27DB-BD31-4B8C-83A1-F6EECF244321}">
                <p14:modId xmlns:p14="http://schemas.microsoft.com/office/powerpoint/2010/main" val="3245229861"/>
              </p:ext>
            </p:extLst>
          </p:nvPr>
        </p:nvGraphicFramePr>
        <p:xfrm>
          <a:off x="4213467" y="4905831"/>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2"/>
                  </a:ext>
                </a:extLst>
              </a:tr>
            </a:tbl>
          </a:graphicData>
        </a:graphic>
      </p:graphicFrame>
      <p:sp>
        <p:nvSpPr>
          <p:cNvPr id="49" name="TextBox 48"/>
          <p:cNvSpPr txBox="1"/>
          <p:nvPr/>
        </p:nvSpPr>
        <p:spPr>
          <a:xfrm>
            <a:off x="4092363" y="5933623"/>
            <a:ext cx="1454605" cy="523220"/>
          </a:xfrm>
          <a:prstGeom prst="rect">
            <a:avLst/>
          </a:prstGeom>
          <a:noFill/>
        </p:spPr>
        <p:txBody>
          <a:bodyPr wrap="square" rtlCol="0">
            <a:spAutoFit/>
          </a:bodyPr>
          <a:lstStyle/>
          <a:p>
            <a:r>
              <a:rPr lang="en-US" sz="2800" dirty="0"/>
              <a:t>3 x 3 x 3</a:t>
            </a:r>
          </a:p>
        </p:txBody>
      </p:sp>
      <mc:AlternateContent xmlns:mc="http://schemas.openxmlformats.org/markup-compatibility/2006" xmlns:a14="http://schemas.microsoft.com/office/drawing/2010/main">
        <mc:Choice Requires="a14">
          <p:sp>
            <p:nvSpPr>
              <p:cNvPr id="50" name="TextBox 49"/>
              <p:cNvSpPr txBox="1"/>
              <p:nvPr/>
            </p:nvSpPr>
            <p:spPr>
              <a:xfrm>
                <a:off x="3570995" y="5000180"/>
                <a:ext cx="476412"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charset="0"/>
                          <a:ea typeface="Cambria Math" charset="0"/>
                          <a:cs typeface="Cambria Math" charset="0"/>
                        </a:rPr>
                        <m:t>∗</m:t>
                      </m:r>
                    </m:oMath>
                  </m:oMathPara>
                </a14:m>
                <a:endParaRPr lang="en-US" sz="3200" dirty="0"/>
              </a:p>
            </p:txBody>
          </p:sp>
        </mc:Choice>
        <mc:Fallback xmlns="">
          <p:sp>
            <p:nvSpPr>
              <p:cNvPr id="50" name="TextBox 49"/>
              <p:cNvSpPr txBox="1">
                <a:spLocks noRot="1" noChangeAspect="1" noMove="1" noResize="1" noEditPoints="1" noAdjustHandles="1" noChangeArrowheads="1" noChangeShapeType="1" noTextEdit="1"/>
              </p:cNvSpPr>
              <p:nvPr/>
            </p:nvSpPr>
            <p:spPr>
              <a:xfrm>
                <a:off x="3570995" y="5000180"/>
                <a:ext cx="476412" cy="584775"/>
              </a:xfrm>
              <a:prstGeom prst="rect">
                <a:avLst/>
              </a:prstGeom>
              <a:blipFill>
                <a:blip r:embed="rId2"/>
                <a:stretch>
                  <a:fillRect/>
                </a:stretch>
              </a:blipFill>
            </p:spPr>
            <p:txBody>
              <a:bodyPr/>
              <a:lstStyle/>
              <a:p>
                <a:r>
                  <a:rPr lang="en-US">
                    <a:noFill/>
                  </a:rPr>
                  <a:t> </a:t>
                </a:r>
              </a:p>
            </p:txBody>
          </p:sp>
        </mc:Fallback>
      </mc:AlternateContent>
      <p:graphicFrame>
        <p:nvGraphicFramePr>
          <p:cNvPr id="51" name="Table 50"/>
          <p:cNvGraphicFramePr>
            <a:graphicFrameLocks noGrp="1"/>
          </p:cNvGraphicFramePr>
          <p:nvPr>
            <p:extLst>
              <p:ext uri="{D42A27DB-BD31-4B8C-83A1-F6EECF244321}">
                <p14:modId xmlns:p14="http://schemas.microsoft.com/office/powerpoint/2010/main" val="1108235482"/>
              </p:ext>
            </p:extLst>
          </p:nvPr>
        </p:nvGraphicFramePr>
        <p:xfrm>
          <a:off x="7835170" y="2385276"/>
          <a:ext cx="1467116" cy="1467352"/>
        </p:xfrm>
        <a:graphic>
          <a:graphicData uri="http://schemas.openxmlformats.org/drawingml/2006/table">
            <a:tbl>
              <a:tblPr firstRow="1" bandRow="1">
                <a:tableStyleId>{5C22544A-7EE6-4342-B048-85BDC9FD1C3A}</a:tableStyleId>
              </a:tblPr>
              <a:tblGrid>
                <a:gridCol w="366779">
                  <a:extLst>
                    <a:ext uri="{9D8B030D-6E8A-4147-A177-3AD203B41FA5}">
                      <a16:colId xmlns:a16="http://schemas.microsoft.com/office/drawing/2014/main" val="20000"/>
                    </a:ext>
                  </a:extLst>
                </a:gridCol>
                <a:gridCol w="366779">
                  <a:extLst>
                    <a:ext uri="{9D8B030D-6E8A-4147-A177-3AD203B41FA5}">
                      <a16:colId xmlns:a16="http://schemas.microsoft.com/office/drawing/2014/main" val="20001"/>
                    </a:ext>
                  </a:extLst>
                </a:gridCol>
                <a:gridCol w="366779">
                  <a:extLst>
                    <a:ext uri="{9D8B030D-6E8A-4147-A177-3AD203B41FA5}">
                      <a16:colId xmlns:a16="http://schemas.microsoft.com/office/drawing/2014/main" val="20002"/>
                    </a:ext>
                  </a:extLst>
                </a:gridCol>
                <a:gridCol w="366779">
                  <a:extLst>
                    <a:ext uri="{9D8B030D-6E8A-4147-A177-3AD203B41FA5}">
                      <a16:colId xmlns:a16="http://schemas.microsoft.com/office/drawing/2014/main" val="20003"/>
                    </a:ext>
                  </a:extLst>
                </a:gridCol>
              </a:tblGrid>
              <a:tr h="36683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36683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6683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6683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graphicFrame>
        <p:nvGraphicFramePr>
          <p:cNvPr id="52" name="Table 51"/>
          <p:cNvGraphicFramePr>
            <a:graphicFrameLocks noGrp="1"/>
          </p:cNvGraphicFramePr>
          <p:nvPr>
            <p:extLst>
              <p:ext uri="{D42A27DB-BD31-4B8C-83A1-F6EECF244321}">
                <p14:modId xmlns:p14="http://schemas.microsoft.com/office/powerpoint/2010/main" val="3366778006"/>
              </p:ext>
            </p:extLst>
          </p:nvPr>
        </p:nvGraphicFramePr>
        <p:xfrm>
          <a:off x="4598229" y="2372100"/>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2"/>
                  </a:ext>
                </a:extLst>
              </a:tr>
            </a:tbl>
          </a:graphicData>
        </a:graphic>
      </p:graphicFrame>
      <p:graphicFrame>
        <p:nvGraphicFramePr>
          <p:cNvPr id="53" name="Table 52"/>
          <p:cNvGraphicFramePr>
            <a:graphicFrameLocks noGrp="1"/>
          </p:cNvGraphicFramePr>
          <p:nvPr>
            <p:extLst>
              <p:ext uri="{D42A27DB-BD31-4B8C-83A1-F6EECF244321}">
                <p14:modId xmlns:p14="http://schemas.microsoft.com/office/powerpoint/2010/main" val="1753490916"/>
              </p:ext>
            </p:extLst>
          </p:nvPr>
        </p:nvGraphicFramePr>
        <p:xfrm>
          <a:off x="4389244" y="2557028"/>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2"/>
                  </a:ext>
                </a:extLst>
              </a:tr>
            </a:tbl>
          </a:graphicData>
        </a:graphic>
      </p:graphicFrame>
      <p:graphicFrame>
        <p:nvGraphicFramePr>
          <p:cNvPr id="54" name="Table 53"/>
          <p:cNvGraphicFramePr>
            <a:graphicFrameLocks noGrp="1"/>
          </p:cNvGraphicFramePr>
          <p:nvPr>
            <p:extLst>
              <p:ext uri="{D42A27DB-BD31-4B8C-83A1-F6EECF244321}">
                <p14:modId xmlns:p14="http://schemas.microsoft.com/office/powerpoint/2010/main" val="844287132"/>
              </p:ext>
            </p:extLst>
          </p:nvPr>
        </p:nvGraphicFramePr>
        <p:xfrm>
          <a:off x="4213467" y="2718931"/>
          <a:ext cx="1157724" cy="1097280"/>
        </p:xfrm>
        <a:graphic>
          <a:graphicData uri="http://schemas.openxmlformats.org/drawingml/2006/table">
            <a:tbl>
              <a:tblPr firstRow="1" bandRow="1">
                <a:tableStyleId>{5C22544A-7EE6-4342-B048-85BDC9FD1C3A}</a:tableStyleId>
              </a:tblPr>
              <a:tblGrid>
                <a:gridCol w="385908">
                  <a:extLst>
                    <a:ext uri="{9D8B030D-6E8A-4147-A177-3AD203B41FA5}">
                      <a16:colId xmlns:a16="http://schemas.microsoft.com/office/drawing/2014/main" val="20000"/>
                    </a:ext>
                  </a:extLst>
                </a:gridCol>
                <a:gridCol w="385908">
                  <a:extLst>
                    <a:ext uri="{9D8B030D-6E8A-4147-A177-3AD203B41FA5}">
                      <a16:colId xmlns:a16="http://schemas.microsoft.com/office/drawing/2014/main" val="20001"/>
                    </a:ext>
                  </a:extLst>
                </a:gridCol>
                <a:gridCol w="385908">
                  <a:extLst>
                    <a:ext uri="{9D8B030D-6E8A-4147-A177-3AD203B41FA5}">
                      <a16:colId xmlns:a16="http://schemas.microsoft.com/office/drawing/2014/main" val="20002"/>
                    </a:ext>
                  </a:extLst>
                </a:gridCol>
              </a:tblGrid>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36158">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3615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2"/>
                  </a:ext>
                </a:extLst>
              </a:tr>
            </a:tbl>
          </a:graphicData>
        </a:graphic>
      </p:graphicFrame>
      <mc:AlternateContent xmlns:mc="http://schemas.openxmlformats.org/markup-compatibility/2006" xmlns:a14="http://schemas.microsoft.com/office/drawing/2010/main">
        <mc:Choice Requires="a14">
          <p:sp>
            <p:nvSpPr>
              <p:cNvPr id="55" name="TextBox 54"/>
              <p:cNvSpPr txBox="1"/>
              <p:nvPr/>
            </p:nvSpPr>
            <p:spPr>
              <a:xfrm>
                <a:off x="3570995" y="2826565"/>
                <a:ext cx="476412"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i="1" smtClean="0">
                          <a:latin typeface="Cambria Math" charset="0"/>
                          <a:ea typeface="Cambria Math" charset="0"/>
                          <a:cs typeface="Cambria Math" charset="0"/>
                        </a:rPr>
                        <m:t>∗</m:t>
                      </m:r>
                    </m:oMath>
                  </m:oMathPara>
                </a14:m>
                <a:endParaRPr lang="en-US" sz="3200" dirty="0"/>
              </a:p>
            </p:txBody>
          </p:sp>
        </mc:Choice>
        <mc:Fallback xmlns="">
          <p:sp>
            <p:nvSpPr>
              <p:cNvPr id="55" name="TextBox 54"/>
              <p:cNvSpPr txBox="1">
                <a:spLocks noRot="1" noChangeAspect="1" noMove="1" noResize="1" noEditPoints="1" noAdjustHandles="1" noChangeArrowheads="1" noChangeShapeType="1" noTextEdit="1"/>
              </p:cNvSpPr>
              <p:nvPr/>
            </p:nvSpPr>
            <p:spPr>
              <a:xfrm>
                <a:off x="3570995" y="2826565"/>
                <a:ext cx="476412" cy="584775"/>
              </a:xfrm>
              <a:prstGeom prst="rect">
                <a:avLst/>
              </a:prstGeom>
              <a:blipFill>
                <a:blip r:embed="rId2"/>
                <a:stretch>
                  <a:fillRect/>
                </a:stretch>
              </a:blipFill>
            </p:spPr>
            <p:txBody>
              <a:bodyPr/>
              <a:lstStyle/>
              <a:p>
                <a:r>
                  <a:rPr lang="en-US">
                    <a:noFill/>
                  </a:rPr>
                  <a:t> </a:t>
                </a:r>
              </a:p>
            </p:txBody>
          </p:sp>
        </mc:Fallback>
      </mc:AlternateContent>
      <p:sp>
        <p:nvSpPr>
          <p:cNvPr id="56" name="TextBox 55"/>
          <p:cNvSpPr txBox="1"/>
          <p:nvPr/>
        </p:nvSpPr>
        <p:spPr>
          <a:xfrm>
            <a:off x="4092363" y="3790721"/>
            <a:ext cx="1454605" cy="523220"/>
          </a:xfrm>
          <a:prstGeom prst="rect">
            <a:avLst/>
          </a:prstGeom>
          <a:noFill/>
        </p:spPr>
        <p:txBody>
          <a:bodyPr wrap="square" rtlCol="0">
            <a:spAutoFit/>
          </a:bodyPr>
          <a:lstStyle/>
          <a:p>
            <a:r>
              <a:rPr lang="en-US" sz="2800" dirty="0"/>
              <a:t>3 x 3 x 3</a:t>
            </a:r>
          </a:p>
        </p:txBody>
      </p:sp>
      <p:sp>
        <p:nvSpPr>
          <p:cNvPr id="58" name="TextBox 57"/>
          <p:cNvSpPr txBox="1"/>
          <p:nvPr/>
        </p:nvSpPr>
        <p:spPr>
          <a:xfrm>
            <a:off x="8190535" y="6161653"/>
            <a:ext cx="869149" cy="523220"/>
          </a:xfrm>
          <a:prstGeom prst="rect">
            <a:avLst/>
          </a:prstGeom>
          <a:noFill/>
        </p:spPr>
        <p:txBody>
          <a:bodyPr wrap="none" rtlCol="0">
            <a:spAutoFit/>
          </a:bodyPr>
          <a:lstStyle/>
          <a:p>
            <a:r>
              <a:rPr lang="en-US" sz="2800" dirty="0"/>
              <a:t>4 x 4</a:t>
            </a:r>
          </a:p>
        </p:txBody>
      </p:sp>
      <p:graphicFrame>
        <p:nvGraphicFramePr>
          <p:cNvPr id="60" name="Table 59"/>
          <p:cNvGraphicFramePr>
            <a:graphicFrameLocks noGrp="1"/>
          </p:cNvGraphicFramePr>
          <p:nvPr>
            <p:extLst>
              <p:ext uri="{D42A27DB-BD31-4B8C-83A1-F6EECF244321}">
                <p14:modId xmlns:p14="http://schemas.microsoft.com/office/powerpoint/2010/main" val="1322860962"/>
              </p:ext>
            </p:extLst>
          </p:nvPr>
        </p:nvGraphicFramePr>
        <p:xfrm>
          <a:off x="7835170" y="4685327"/>
          <a:ext cx="1467116" cy="1463040"/>
        </p:xfrm>
        <a:graphic>
          <a:graphicData uri="http://schemas.openxmlformats.org/drawingml/2006/table">
            <a:tbl>
              <a:tblPr firstRow="1" bandRow="1">
                <a:tableStyleId>{5C22544A-7EE6-4342-B048-85BDC9FD1C3A}</a:tableStyleId>
              </a:tblPr>
              <a:tblGrid>
                <a:gridCol w="366779">
                  <a:extLst>
                    <a:ext uri="{9D8B030D-6E8A-4147-A177-3AD203B41FA5}">
                      <a16:colId xmlns:a16="http://schemas.microsoft.com/office/drawing/2014/main" val="20000"/>
                    </a:ext>
                  </a:extLst>
                </a:gridCol>
                <a:gridCol w="366779">
                  <a:extLst>
                    <a:ext uri="{9D8B030D-6E8A-4147-A177-3AD203B41FA5}">
                      <a16:colId xmlns:a16="http://schemas.microsoft.com/office/drawing/2014/main" val="20001"/>
                    </a:ext>
                  </a:extLst>
                </a:gridCol>
                <a:gridCol w="366779">
                  <a:extLst>
                    <a:ext uri="{9D8B030D-6E8A-4147-A177-3AD203B41FA5}">
                      <a16:colId xmlns:a16="http://schemas.microsoft.com/office/drawing/2014/main" val="20002"/>
                    </a:ext>
                  </a:extLst>
                </a:gridCol>
                <a:gridCol w="366779">
                  <a:extLst>
                    <a:ext uri="{9D8B030D-6E8A-4147-A177-3AD203B41FA5}">
                      <a16:colId xmlns:a16="http://schemas.microsoft.com/office/drawing/2014/main" val="20003"/>
                    </a:ext>
                  </a:extLst>
                </a:gridCol>
              </a:tblGrid>
              <a:tr h="352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352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52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52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grpSp>
        <p:nvGrpSpPr>
          <p:cNvPr id="13" name="Group 12">
            <a:extLst>
              <a:ext uri="{FF2B5EF4-FFF2-40B4-BE49-F238E27FC236}">
                <a16:creationId xmlns:a16="http://schemas.microsoft.com/office/drawing/2014/main" id="{BE1029B4-2169-A843-A5E5-FD53DC2AC92E}"/>
              </a:ext>
            </a:extLst>
          </p:cNvPr>
          <p:cNvGrpSpPr/>
          <p:nvPr/>
        </p:nvGrpSpPr>
        <p:grpSpPr>
          <a:xfrm>
            <a:off x="10765467" y="3896635"/>
            <a:ext cx="1177345" cy="1430244"/>
            <a:chOff x="10485272" y="3297781"/>
            <a:chExt cx="1370888" cy="1694585"/>
          </a:xfrm>
        </p:grpSpPr>
        <p:sp>
          <p:nvSpPr>
            <p:cNvPr id="27" name="Cube 26">
              <a:extLst>
                <a:ext uri="{FF2B5EF4-FFF2-40B4-BE49-F238E27FC236}">
                  <a16:creationId xmlns:a16="http://schemas.microsoft.com/office/drawing/2014/main" id="{7BABE028-6C9B-8D47-A496-E916AF12D096}"/>
                </a:ext>
              </a:extLst>
            </p:cNvPr>
            <p:cNvSpPr/>
            <p:nvPr/>
          </p:nvSpPr>
          <p:spPr>
            <a:xfrm>
              <a:off x="10850320" y="3297781"/>
              <a:ext cx="1005840" cy="993718"/>
            </a:xfrm>
            <a:prstGeom prst="cube">
              <a:avLst/>
            </a:prstGeom>
            <a:solidFill>
              <a:srgbClr val="FFFF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E60C3A46-9AFC-4948-AA63-862F77538233}"/>
                </a:ext>
              </a:extLst>
            </p:cNvPr>
            <p:cNvSpPr/>
            <p:nvPr/>
          </p:nvSpPr>
          <p:spPr>
            <a:xfrm>
              <a:off x="10674543" y="3461427"/>
              <a:ext cx="1005840" cy="993718"/>
            </a:xfrm>
            <a:prstGeom prst="cube">
              <a:avLst/>
            </a:prstGeom>
            <a:solidFill>
              <a:srgbClr val="FFC0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2590E9B7-5DEB-3F4A-9D13-2875EE78ACD4}"/>
                </a:ext>
              </a:extLst>
            </p:cNvPr>
            <p:cNvSpPr txBox="1"/>
            <p:nvPr/>
          </p:nvSpPr>
          <p:spPr>
            <a:xfrm>
              <a:off x="10485272" y="4469146"/>
              <a:ext cx="1370888" cy="523220"/>
            </a:xfrm>
            <a:prstGeom prst="rect">
              <a:avLst/>
            </a:prstGeom>
            <a:noFill/>
          </p:spPr>
          <p:txBody>
            <a:bodyPr wrap="none" rtlCol="0">
              <a:spAutoFit/>
            </a:bodyPr>
            <a:lstStyle/>
            <a:p>
              <a:r>
                <a:rPr lang="en-US" sz="2800" dirty="0"/>
                <a:t>4 x 4 x 2</a:t>
              </a:r>
            </a:p>
          </p:txBody>
        </p:sp>
      </p:grpSp>
      <p:sp>
        <p:nvSpPr>
          <p:cNvPr id="4" name="TextBox 3">
            <a:extLst>
              <a:ext uri="{FF2B5EF4-FFF2-40B4-BE49-F238E27FC236}">
                <a16:creationId xmlns:a16="http://schemas.microsoft.com/office/drawing/2014/main" id="{FA106521-8C96-0047-87F3-F2157EA775C9}"/>
              </a:ext>
            </a:extLst>
          </p:cNvPr>
          <p:cNvSpPr txBox="1"/>
          <p:nvPr/>
        </p:nvSpPr>
        <p:spPr>
          <a:xfrm>
            <a:off x="7149738" y="2155640"/>
            <a:ext cx="728084" cy="1785104"/>
          </a:xfrm>
          <a:prstGeom prst="rect">
            <a:avLst/>
          </a:prstGeom>
          <a:noFill/>
        </p:spPr>
        <p:txBody>
          <a:bodyPr wrap="none" rtlCol="0" anchor="t">
            <a:spAutoFit/>
          </a:bodyPr>
          <a:lstStyle/>
          <a:p>
            <a:pPr algn="ctr"/>
            <a:r>
              <a:rPr lang="en-US" sz="4000" dirty="0"/>
              <a:t> </a:t>
            </a:r>
            <a:r>
              <a:rPr lang="en-US" sz="11000" dirty="0"/>
              <a:t>(</a:t>
            </a:r>
          </a:p>
        </p:txBody>
      </p:sp>
      <p:sp>
        <p:nvSpPr>
          <p:cNvPr id="31" name="TextBox 30">
            <a:extLst>
              <a:ext uri="{FF2B5EF4-FFF2-40B4-BE49-F238E27FC236}">
                <a16:creationId xmlns:a16="http://schemas.microsoft.com/office/drawing/2014/main" id="{F1DA6F38-6608-D44D-BA88-66D3CB48BC96}"/>
              </a:ext>
            </a:extLst>
          </p:cNvPr>
          <p:cNvSpPr txBox="1"/>
          <p:nvPr/>
        </p:nvSpPr>
        <p:spPr>
          <a:xfrm>
            <a:off x="7148941" y="4441701"/>
            <a:ext cx="728084" cy="1785104"/>
          </a:xfrm>
          <a:prstGeom prst="rect">
            <a:avLst/>
          </a:prstGeom>
          <a:noFill/>
        </p:spPr>
        <p:txBody>
          <a:bodyPr wrap="none" rtlCol="0" anchor="t">
            <a:spAutoFit/>
          </a:bodyPr>
          <a:lstStyle/>
          <a:p>
            <a:pPr algn="ctr"/>
            <a:r>
              <a:rPr lang="en-US" sz="4000" dirty="0"/>
              <a:t> </a:t>
            </a:r>
            <a:r>
              <a:rPr lang="en-US" sz="11000" dirty="0"/>
              <a:t>(</a:t>
            </a:r>
          </a:p>
        </p:txBody>
      </p:sp>
      <p:sp>
        <p:nvSpPr>
          <p:cNvPr id="5" name="TextBox 4">
            <a:extLst>
              <a:ext uri="{FF2B5EF4-FFF2-40B4-BE49-F238E27FC236}">
                <a16:creationId xmlns:a16="http://schemas.microsoft.com/office/drawing/2014/main" id="{A35C82F8-C4AB-0945-8F3F-59E613C6D6E5}"/>
              </a:ext>
            </a:extLst>
          </p:cNvPr>
          <p:cNvSpPr txBox="1"/>
          <p:nvPr/>
        </p:nvSpPr>
        <p:spPr>
          <a:xfrm>
            <a:off x="6567193" y="2897289"/>
            <a:ext cx="925703" cy="523220"/>
          </a:xfrm>
          <a:prstGeom prst="rect">
            <a:avLst/>
          </a:prstGeom>
          <a:noFill/>
        </p:spPr>
        <p:txBody>
          <a:bodyPr wrap="none" rtlCol="0">
            <a:spAutoFit/>
          </a:bodyPr>
          <a:lstStyle/>
          <a:p>
            <a:r>
              <a:rPr lang="en-US" sz="2800" dirty="0" err="1"/>
              <a:t>ReLU</a:t>
            </a:r>
            <a:endParaRPr lang="en-US" sz="2800" dirty="0"/>
          </a:p>
        </p:txBody>
      </p:sp>
      <p:sp>
        <p:nvSpPr>
          <p:cNvPr id="32" name="TextBox 31">
            <a:extLst>
              <a:ext uri="{FF2B5EF4-FFF2-40B4-BE49-F238E27FC236}">
                <a16:creationId xmlns:a16="http://schemas.microsoft.com/office/drawing/2014/main" id="{71598910-EA0E-174D-BD35-2372B18EB605}"/>
              </a:ext>
            </a:extLst>
          </p:cNvPr>
          <p:cNvSpPr txBox="1"/>
          <p:nvPr/>
        </p:nvSpPr>
        <p:spPr>
          <a:xfrm>
            <a:off x="6535049" y="5121957"/>
            <a:ext cx="925703" cy="523220"/>
          </a:xfrm>
          <a:prstGeom prst="rect">
            <a:avLst/>
          </a:prstGeom>
          <a:noFill/>
        </p:spPr>
        <p:txBody>
          <a:bodyPr wrap="none" rtlCol="0">
            <a:spAutoFit/>
          </a:bodyPr>
          <a:lstStyle/>
          <a:p>
            <a:r>
              <a:rPr lang="en-US" sz="2800" dirty="0" err="1"/>
              <a:t>ReLU</a:t>
            </a:r>
            <a:endParaRPr lang="en-US" sz="2800" dirty="0"/>
          </a:p>
        </p:txBody>
      </p:sp>
      <p:sp>
        <p:nvSpPr>
          <p:cNvPr id="33" name="TextBox 32">
            <a:extLst>
              <a:ext uri="{FF2B5EF4-FFF2-40B4-BE49-F238E27FC236}">
                <a16:creationId xmlns:a16="http://schemas.microsoft.com/office/drawing/2014/main" id="{2EF2600F-0BA6-1241-8310-3394D0770D06}"/>
              </a:ext>
            </a:extLst>
          </p:cNvPr>
          <p:cNvSpPr txBox="1"/>
          <p:nvPr/>
        </p:nvSpPr>
        <p:spPr>
          <a:xfrm>
            <a:off x="9764996" y="4450892"/>
            <a:ext cx="728084" cy="1785104"/>
          </a:xfrm>
          <a:prstGeom prst="rect">
            <a:avLst/>
          </a:prstGeom>
          <a:noFill/>
        </p:spPr>
        <p:txBody>
          <a:bodyPr wrap="none" rtlCol="0" anchor="t">
            <a:spAutoFit/>
          </a:bodyPr>
          <a:lstStyle/>
          <a:p>
            <a:pPr algn="ctr"/>
            <a:r>
              <a:rPr lang="en-US" sz="4000" dirty="0"/>
              <a:t> </a:t>
            </a:r>
            <a:r>
              <a:rPr lang="en-US" sz="11000" dirty="0"/>
              <a:t>)</a:t>
            </a:r>
          </a:p>
        </p:txBody>
      </p:sp>
      <p:sp>
        <p:nvSpPr>
          <p:cNvPr id="34" name="TextBox 33">
            <a:extLst>
              <a:ext uri="{FF2B5EF4-FFF2-40B4-BE49-F238E27FC236}">
                <a16:creationId xmlns:a16="http://schemas.microsoft.com/office/drawing/2014/main" id="{C29E46E1-67F9-2B47-8CBB-47BC2A587A6E}"/>
              </a:ext>
            </a:extLst>
          </p:cNvPr>
          <p:cNvSpPr txBox="1"/>
          <p:nvPr/>
        </p:nvSpPr>
        <p:spPr>
          <a:xfrm>
            <a:off x="9758744" y="2155640"/>
            <a:ext cx="728084" cy="1785104"/>
          </a:xfrm>
          <a:prstGeom prst="rect">
            <a:avLst/>
          </a:prstGeom>
          <a:noFill/>
        </p:spPr>
        <p:txBody>
          <a:bodyPr wrap="none" rtlCol="0" anchor="t">
            <a:spAutoFit/>
          </a:bodyPr>
          <a:lstStyle/>
          <a:p>
            <a:pPr algn="ctr"/>
            <a:r>
              <a:rPr lang="en-US" sz="4000" dirty="0"/>
              <a:t> </a:t>
            </a:r>
            <a:r>
              <a:rPr lang="en-US" sz="11000" dirty="0"/>
              <a:t>)</a:t>
            </a:r>
          </a:p>
        </p:txBody>
      </p:sp>
      <p:sp>
        <p:nvSpPr>
          <p:cNvPr id="6" name="TextBox 5">
            <a:extLst>
              <a:ext uri="{FF2B5EF4-FFF2-40B4-BE49-F238E27FC236}">
                <a16:creationId xmlns:a16="http://schemas.microsoft.com/office/drawing/2014/main" id="{7294C103-A266-FB40-A981-740F6AE42C2E}"/>
              </a:ext>
            </a:extLst>
          </p:cNvPr>
          <p:cNvSpPr txBox="1"/>
          <p:nvPr/>
        </p:nvSpPr>
        <p:spPr>
          <a:xfrm>
            <a:off x="9304933" y="2894246"/>
            <a:ext cx="817853" cy="523220"/>
          </a:xfrm>
          <a:prstGeom prst="rect">
            <a:avLst/>
          </a:prstGeom>
          <a:noFill/>
        </p:spPr>
        <p:txBody>
          <a:bodyPr wrap="none" rtlCol="0">
            <a:spAutoFit/>
          </a:bodyPr>
          <a:lstStyle/>
          <a:p>
            <a:r>
              <a:rPr lang="en-US" sz="2800" dirty="0"/>
              <a:t>+ b1</a:t>
            </a:r>
          </a:p>
        </p:txBody>
      </p:sp>
      <p:sp>
        <p:nvSpPr>
          <p:cNvPr id="36" name="TextBox 35">
            <a:extLst>
              <a:ext uri="{FF2B5EF4-FFF2-40B4-BE49-F238E27FC236}">
                <a16:creationId xmlns:a16="http://schemas.microsoft.com/office/drawing/2014/main" id="{1511724D-76C2-894F-93FE-DFE944B0394B}"/>
              </a:ext>
            </a:extLst>
          </p:cNvPr>
          <p:cNvSpPr txBox="1"/>
          <p:nvPr/>
        </p:nvSpPr>
        <p:spPr>
          <a:xfrm>
            <a:off x="9323855" y="5143547"/>
            <a:ext cx="817853" cy="523220"/>
          </a:xfrm>
          <a:prstGeom prst="rect">
            <a:avLst/>
          </a:prstGeom>
          <a:noFill/>
        </p:spPr>
        <p:txBody>
          <a:bodyPr wrap="none" rtlCol="0">
            <a:spAutoFit/>
          </a:bodyPr>
          <a:lstStyle/>
          <a:p>
            <a:r>
              <a:rPr lang="en-US" sz="2800" dirty="0"/>
              <a:t>+ b2</a:t>
            </a:r>
          </a:p>
        </p:txBody>
      </p:sp>
      <p:cxnSp>
        <p:nvCxnSpPr>
          <p:cNvPr id="38" name="Straight Arrow Connector 37">
            <a:extLst>
              <a:ext uri="{FF2B5EF4-FFF2-40B4-BE49-F238E27FC236}">
                <a16:creationId xmlns:a16="http://schemas.microsoft.com/office/drawing/2014/main" id="{3042259F-E435-AC48-8253-DAC9BC91DF2F}"/>
              </a:ext>
            </a:extLst>
          </p:cNvPr>
          <p:cNvCxnSpPr>
            <a:cxnSpLocks/>
          </p:cNvCxnSpPr>
          <p:nvPr/>
        </p:nvCxnSpPr>
        <p:spPr>
          <a:xfrm>
            <a:off x="6073657" y="3213332"/>
            <a:ext cx="461392" cy="0"/>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355DCD3F-3156-C047-8284-16C06F12EE20}"/>
              </a:ext>
            </a:extLst>
          </p:cNvPr>
          <p:cNvCxnSpPr>
            <a:cxnSpLocks/>
          </p:cNvCxnSpPr>
          <p:nvPr/>
        </p:nvCxnSpPr>
        <p:spPr>
          <a:xfrm>
            <a:off x="6073657" y="5429415"/>
            <a:ext cx="461392" cy="0"/>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AEA5C3D-56A8-8949-A112-76CD3DD3C928}"/>
              </a:ext>
            </a:extLst>
          </p:cNvPr>
          <p:cNvCxnSpPr>
            <a:cxnSpLocks/>
          </p:cNvCxnSpPr>
          <p:nvPr/>
        </p:nvCxnSpPr>
        <p:spPr>
          <a:xfrm>
            <a:off x="10466625" y="3397859"/>
            <a:ext cx="772393" cy="418352"/>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17CCA50-A47D-384A-A102-67AC91C95EF9}"/>
              </a:ext>
            </a:extLst>
          </p:cNvPr>
          <p:cNvCxnSpPr>
            <a:cxnSpLocks/>
          </p:cNvCxnSpPr>
          <p:nvPr/>
        </p:nvCxnSpPr>
        <p:spPr>
          <a:xfrm flipV="1">
            <a:off x="10553354" y="4670193"/>
            <a:ext cx="299467" cy="451764"/>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813102D5-1352-2E4B-92BF-50CCC17D0595}"/>
              </a:ext>
            </a:extLst>
          </p:cNvPr>
          <p:cNvSpPr>
            <a:spLocks noGrp="1"/>
          </p:cNvSpPr>
          <p:nvPr>
            <p:ph type="title"/>
          </p:nvPr>
        </p:nvSpPr>
        <p:spPr/>
        <p:txBody>
          <a:bodyPr/>
          <a:lstStyle/>
          <a:p>
            <a:r>
              <a:rPr lang="en-US" dirty="0"/>
              <a:t>Single Convolutional Layer</a:t>
            </a:r>
          </a:p>
        </p:txBody>
      </p:sp>
      <p:sp>
        <p:nvSpPr>
          <p:cNvPr id="41" name="TextBox 40">
            <a:extLst>
              <a:ext uri="{FF2B5EF4-FFF2-40B4-BE49-F238E27FC236}">
                <a16:creationId xmlns:a16="http://schemas.microsoft.com/office/drawing/2014/main" id="{F47BEADB-B2C7-644C-B0D6-C486D6256A97}"/>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32120713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658604400"/>
              </p:ext>
            </p:extLst>
          </p:nvPr>
        </p:nvGraphicFramePr>
        <p:xfrm>
          <a:off x="1553723" y="2186468"/>
          <a:ext cx="3212168" cy="3216908"/>
        </p:xfrm>
        <a:graphic>
          <a:graphicData uri="http://schemas.openxmlformats.org/drawingml/2006/table">
            <a:tbl>
              <a:tblPr firstRow="1" bandRow="1">
                <a:tableStyleId>{5940675A-B579-460E-94D1-54222C63F5DA}</a:tableStyleId>
              </a:tblPr>
              <a:tblGrid>
                <a:gridCol w="803042">
                  <a:extLst>
                    <a:ext uri="{9D8B030D-6E8A-4147-A177-3AD203B41FA5}">
                      <a16:colId xmlns:a16="http://schemas.microsoft.com/office/drawing/2014/main" val="20000"/>
                    </a:ext>
                  </a:extLst>
                </a:gridCol>
                <a:gridCol w="803042">
                  <a:extLst>
                    <a:ext uri="{9D8B030D-6E8A-4147-A177-3AD203B41FA5}">
                      <a16:colId xmlns:a16="http://schemas.microsoft.com/office/drawing/2014/main" val="20001"/>
                    </a:ext>
                  </a:extLst>
                </a:gridCol>
                <a:gridCol w="803042">
                  <a:extLst>
                    <a:ext uri="{9D8B030D-6E8A-4147-A177-3AD203B41FA5}">
                      <a16:colId xmlns:a16="http://schemas.microsoft.com/office/drawing/2014/main" val="20002"/>
                    </a:ext>
                  </a:extLst>
                </a:gridCol>
                <a:gridCol w="803042">
                  <a:extLst>
                    <a:ext uri="{9D8B030D-6E8A-4147-A177-3AD203B41FA5}">
                      <a16:colId xmlns:a16="http://schemas.microsoft.com/office/drawing/2014/main" val="20003"/>
                    </a:ext>
                  </a:extLst>
                </a:gridCol>
              </a:tblGrid>
              <a:tr h="804227">
                <a:tc>
                  <a:txBody>
                    <a:bodyPr/>
                    <a:lstStyle/>
                    <a:p>
                      <a:pPr algn="ctr"/>
                      <a:r>
                        <a:rPr lang="en-US" sz="3200" dirty="0">
                          <a:latin typeface="Century Schoolbook" charset="0"/>
                          <a:ea typeface="Century Schoolbook" charset="0"/>
                          <a:cs typeface="Century Schoolbook" charset="0"/>
                        </a:rPr>
                        <a:t>1</a:t>
                      </a:r>
                    </a:p>
                  </a:txBody>
                  <a:tcPr anchor="ctr">
                    <a:noFill/>
                  </a:tcPr>
                </a:tc>
                <a:tc>
                  <a:txBody>
                    <a:bodyPr/>
                    <a:lstStyle/>
                    <a:p>
                      <a:pPr algn="ctr"/>
                      <a:r>
                        <a:rPr lang="en-US" sz="3200" dirty="0">
                          <a:latin typeface="Century Schoolbook" charset="0"/>
                          <a:ea typeface="Century Schoolbook" charset="0"/>
                          <a:cs typeface="Century Schoolbook" charset="0"/>
                        </a:rPr>
                        <a:t>3</a:t>
                      </a:r>
                    </a:p>
                  </a:txBody>
                  <a:tcPr anchor="ctr">
                    <a:noFill/>
                  </a:tcPr>
                </a:tc>
                <a:tc>
                  <a:txBody>
                    <a:bodyPr/>
                    <a:lstStyle/>
                    <a:p>
                      <a:pPr algn="ctr"/>
                      <a:r>
                        <a:rPr lang="en-US" sz="3200" dirty="0">
                          <a:latin typeface="Century Schoolbook" charset="0"/>
                          <a:ea typeface="Century Schoolbook" charset="0"/>
                          <a:cs typeface="Century Schoolbook" charset="0"/>
                        </a:rPr>
                        <a:t>2</a:t>
                      </a:r>
                    </a:p>
                  </a:txBody>
                  <a:tcPr anchor="ctr">
                    <a:noFill/>
                  </a:tcPr>
                </a:tc>
                <a:tc>
                  <a:txBody>
                    <a:bodyPr/>
                    <a:lstStyle/>
                    <a:p>
                      <a:pPr algn="ctr"/>
                      <a:r>
                        <a:rPr lang="en-US" sz="3200" dirty="0">
                          <a:latin typeface="Century Schoolbook" charset="0"/>
                          <a:ea typeface="Century Schoolbook" charset="0"/>
                          <a:cs typeface="Century Schoolbook" charset="0"/>
                        </a:rPr>
                        <a:t>1</a:t>
                      </a:r>
                    </a:p>
                  </a:txBody>
                  <a:tcPr anchor="ctr">
                    <a:noFill/>
                  </a:tcPr>
                </a:tc>
                <a:extLst>
                  <a:ext uri="{0D108BD9-81ED-4DB2-BD59-A6C34878D82A}">
                    <a16:rowId xmlns:a16="http://schemas.microsoft.com/office/drawing/2014/main" val="10000"/>
                  </a:ext>
                </a:extLst>
              </a:tr>
              <a:tr h="804227">
                <a:tc>
                  <a:txBody>
                    <a:bodyPr/>
                    <a:lstStyle/>
                    <a:p>
                      <a:pPr algn="ctr"/>
                      <a:r>
                        <a:rPr lang="en-US" sz="3200" dirty="0">
                          <a:latin typeface="Century Schoolbook" charset="0"/>
                          <a:ea typeface="Century Schoolbook" charset="0"/>
                          <a:cs typeface="Century Schoolbook" charset="0"/>
                        </a:rPr>
                        <a:t>2</a:t>
                      </a:r>
                    </a:p>
                  </a:txBody>
                  <a:tcPr anchor="ctr">
                    <a:noFill/>
                  </a:tcPr>
                </a:tc>
                <a:tc>
                  <a:txBody>
                    <a:bodyPr/>
                    <a:lstStyle/>
                    <a:p>
                      <a:pPr algn="ctr"/>
                      <a:r>
                        <a:rPr lang="en-US" sz="3200" dirty="0">
                          <a:latin typeface="Century Schoolbook" charset="0"/>
                          <a:ea typeface="Century Schoolbook" charset="0"/>
                          <a:cs typeface="Century Schoolbook" charset="0"/>
                        </a:rPr>
                        <a:t>9</a:t>
                      </a:r>
                    </a:p>
                  </a:txBody>
                  <a:tcPr anchor="ctr">
                    <a:noFill/>
                  </a:tcPr>
                </a:tc>
                <a:tc>
                  <a:txBody>
                    <a:bodyPr/>
                    <a:lstStyle/>
                    <a:p>
                      <a:pPr algn="ctr"/>
                      <a:r>
                        <a:rPr lang="en-US" sz="3200" dirty="0">
                          <a:latin typeface="Century Schoolbook" charset="0"/>
                          <a:ea typeface="Century Schoolbook" charset="0"/>
                          <a:cs typeface="Century Schoolbook" charset="0"/>
                        </a:rPr>
                        <a:t>1</a:t>
                      </a:r>
                    </a:p>
                  </a:txBody>
                  <a:tcPr anchor="ctr">
                    <a:noFill/>
                  </a:tcPr>
                </a:tc>
                <a:tc>
                  <a:txBody>
                    <a:bodyPr/>
                    <a:lstStyle/>
                    <a:p>
                      <a:pPr algn="ctr"/>
                      <a:r>
                        <a:rPr lang="en-US" sz="3200" dirty="0">
                          <a:latin typeface="Century Schoolbook" charset="0"/>
                          <a:ea typeface="Century Schoolbook" charset="0"/>
                          <a:cs typeface="Century Schoolbook" charset="0"/>
                        </a:rPr>
                        <a:t>1</a:t>
                      </a:r>
                    </a:p>
                  </a:txBody>
                  <a:tcPr anchor="ctr">
                    <a:noFill/>
                  </a:tcPr>
                </a:tc>
                <a:extLst>
                  <a:ext uri="{0D108BD9-81ED-4DB2-BD59-A6C34878D82A}">
                    <a16:rowId xmlns:a16="http://schemas.microsoft.com/office/drawing/2014/main" val="10001"/>
                  </a:ext>
                </a:extLst>
              </a:tr>
              <a:tr h="804227">
                <a:tc>
                  <a:txBody>
                    <a:bodyPr/>
                    <a:lstStyle/>
                    <a:p>
                      <a:pPr algn="ctr"/>
                      <a:r>
                        <a:rPr lang="en-US" sz="3200" dirty="0">
                          <a:latin typeface="Century Schoolbook" charset="0"/>
                          <a:ea typeface="Century Schoolbook" charset="0"/>
                          <a:cs typeface="Century Schoolbook" charset="0"/>
                        </a:rPr>
                        <a:t>1</a:t>
                      </a:r>
                    </a:p>
                  </a:txBody>
                  <a:tcPr anchor="ctr">
                    <a:noFill/>
                  </a:tcPr>
                </a:tc>
                <a:tc>
                  <a:txBody>
                    <a:bodyPr/>
                    <a:lstStyle/>
                    <a:p>
                      <a:pPr algn="ctr"/>
                      <a:r>
                        <a:rPr lang="en-US" sz="3200" dirty="0">
                          <a:latin typeface="Century Schoolbook" charset="0"/>
                          <a:ea typeface="Century Schoolbook" charset="0"/>
                          <a:cs typeface="Century Schoolbook" charset="0"/>
                        </a:rPr>
                        <a:t>3</a:t>
                      </a:r>
                    </a:p>
                  </a:txBody>
                  <a:tcPr anchor="ctr">
                    <a:noFill/>
                  </a:tcPr>
                </a:tc>
                <a:tc>
                  <a:txBody>
                    <a:bodyPr/>
                    <a:lstStyle/>
                    <a:p>
                      <a:pPr algn="ctr"/>
                      <a:r>
                        <a:rPr lang="en-US" sz="3200" dirty="0">
                          <a:latin typeface="Century Schoolbook" charset="0"/>
                          <a:ea typeface="Century Schoolbook" charset="0"/>
                          <a:cs typeface="Century Schoolbook" charset="0"/>
                        </a:rPr>
                        <a:t>2</a:t>
                      </a:r>
                    </a:p>
                  </a:txBody>
                  <a:tcPr anchor="ctr">
                    <a:noFill/>
                  </a:tcPr>
                </a:tc>
                <a:tc>
                  <a:txBody>
                    <a:bodyPr/>
                    <a:lstStyle/>
                    <a:p>
                      <a:pPr algn="ctr"/>
                      <a:r>
                        <a:rPr lang="en-US" sz="3200" dirty="0">
                          <a:latin typeface="Century Schoolbook" charset="0"/>
                          <a:ea typeface="Century Schoolbook" charset="0"/>
                          <a:cs typeface="Century Schoolbook" charset="0"/>
                        </a:rPr>
                        <a:t>3</a:t>
                      </a:r>
                    </a:p>
                  </a:txBody>
                  <a:tcPr anchor="ctr">
                    <a:noFill/>
                  </a:tcPr>
                </a:tc>
                <a:extLst>
                  <a:ext uri="{0D108BD9-81ED-4DB2-BD59-A6C34878D82A}">
                    <a16:rowId xmlns:a16="http://schemas.microsoft.com/office/drawing/2014/main" val="10002"/>
                  </a:ext>
                </a:extLst>
              </a:tr>
              <a:tr h="804227">
                <a:tc>
                  <a:txBody>
                    <a:bodyPr/>
                    <a:lstStyle/>
                    <a:p>
                      <a:pPr algn="ctr"/>
                      <a:r>
                        <a:rPr lang="en-US" sz="3200" dirty="0">
                          <a:latin typeface="Century Schoolbook" charset="0"/>
                          <a:ea typeface="Century Schoolbook" charset="0"/>
                          <a:cs typeface="Century Schoolbook" charset="0"/>
                        </a:rPr>
                        <a:t>5</a:t>
                      </a:r>
                    </a:p>
                  </a:txBody>
                  <a:tcPr anchor="ctr">
                    <a:noFill/>
                  </a:tcPr>
                </a:tc>
                <a:tc>
                  <a:txBody>
                    <a:bodyPr/>
                    <a:lstStyle/>
                    <a:p>
                      <a:pPr algn="ctr"/>
                      <a:r>
                        <a:rPr lang="en-US" sz="3200" dirty="0">
                          <a:latin typeface="Century Schoolbook" charset="0"/>
                          <a:ea typeface="Century Schoolbook" charset="0"/>
                          <a:cs typeface="Century Schoolbook" charset="0"/>
                        </a:rPr>
                        <a:t>6</a:t>
                      </a:r>
                    </a:p>
                  </a:txBody>
                  <a:tcPr anchor="ctr">
                    <a:noFill/>
                  </a:tcPr>
                </a:tc>
                <a:tc>
                  <a:txBody>
                    <a:bodyPr/>
                    <a:lstStyle/>
                    <a:p>
                      <a:pPr algn="ctr"/>
                      <a:r>
                        <a:rPr lang="en-US" sz="3200" dirty="0">
                          <a:latin typeface="Century Schoolbook" charset="0"/>
                          <a:ea typeface="Century Schoolbook" charset="0"/>
                          <a:cs typeface="Century Schoolbook" charset="0"/>
                        </a:rPr>
                        <a:t>1</a:t>
                      </a:r>
                    </a:p>
                  </a:txBody>
                  <a:tcPr anchor="ctr">
                    <a:noFill/>
                  </a:tcPr>
                </a:tc>
                <a:tc>
                  <a:txBody>
                    <a:bodyPr/>
                    <a:lstStyle/>
                    <a:p>
                      <a:pPr algn="ctr"/>
                      <a:r>
                        <a:rPr lang="en-US" sz="3200" dirty="0">
                          <a:latin typeface="Century Schoolbook" charset="0"/>
                          <a:ea typeface="Century Schoolbook" charset="0"/>
                          <a:cs typeface="Century Schoolbook" charset="0"/>
                        </a:rPr>
                        <a:t>2</a:t>
                      </a:r>
                    </a:p>
                  </a:txBody>
                  <a:tcPr anchor="ctr">
                    <a:noFill/>
                  </a:tcPr>
                </a:tc>
                <a:extLst>
                  <a:ext uri="{0D108BD9-81ED-4DB2-BD59-A6C34878D82A}">
                    <a16:rowId xmlns:a16="http://schemas.microsoft.com/office/drawing/2014/main" val="10003"/>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4153906221"/>
              </p:ext>
            </p:extLst>
          </p:nvPr>
        </p:nvGraphicFramePr>
        <p:xfrm>
          <a:off x="8424743" y="2934261"/>
          <a:ext cx="1833968" cy="1721322"/>
        </p:xfrm>
        <a:graphic>
          <a:graphicData uri="http://schemas.openxmlformats.org/drawingml/2006/table">
            <a:tbl>
              <a:tblPr firstRow="1" bandRow="1">
                <a:tableStyleId>{5940675A-B579-460E-94D1-54222C63F5DA}</a:tableStyleId>
              </a:tblPr>
              <a:tblGrid>
                <a:gridCol w="916984">
                  <a:extLst>
                    <a:ext uri="{9D8B030D-6E8A-4147-A177-3AD203B41FA5}">
                      <a16:colId xmlns:a16="http://schemas.microsoft.com/office/drawing/2014/main" val="20000"/>
                    </a:ext>
                  </a:extLst>
                </a:gridCol>
                <a:gridCol w="916984">
                  <a:extLst>
                    <a:ext uri="{9D8B030D-6E8A-4147-A177-3AD203B41FA5}">
                      <a16:colId xmlns:a16="http://schemas.microsoft.com/office/drawing/2014/main" val="20001"/>
                    </a:ext>
                  </a:extLst>
                </a:gridCol>
              </a:tblGrid>
              <a:tr h="860661">
                <a:tc>
                  <a:txBody>
                    <a:bodyPr/>
                    <a:lstStyle/>
                    <a:p>
                      <a:pPr algn="ctr"/>
                      <a:endParaRPr lang="en-US" sz="2800" dirty="0">
                        <a:latin typeface="Century Schoolbook" charset="0"/>
                        <a:ea typeface="Century Schoolbook" charset="0"/>
                        <a:cs typeface="Century Schoolbook" charset="0"/>
                      </a:endParaRPr>
                    </a:p>
                  </a:txBody>
                  <a:tcPr anchor="ctr">
                    <a:noFill/>
                  </a:tcPr>
                </a:tc>
                <a:tc>
                  <a:txBody>
                    <a:bodyPr/>
                    <a:lstStyle/>
                    <a:p>
                      <a:pPr algn="ctr"/>
                      <a:endParaRPr lang="en-US" sz="3200" dirty="0">
                        <a:solidFill>
                          <a:schemeClr val="tx1"/>
                        </a:solidFill>
                        <a:latin typeface="Century Schoolbook" charset="0"/>
                        <a:ea typeface="Century Schoolbook" charset="0"/>
                        <a:cs typeface="Century Schoolbook" charset="0"/>
                      </a:endParaRPr>
                    </a:p>
                  </a:txBody>
                  <a:tcPr anchor="ctr">
                    <a:noFill/>
                  </a:tcPr>
                </a:tc>
                <a:extLst>
                  <a:ext uri="{0D108BD9-81ED-4DB2-BD59-A6C34878D82A}">
                    <a16:rowId xmlns:a16="http://schemas.microsoft.com/office/drawing/2014/main" val="10000"/>
                  </a:ext>
                </a:extLst>
              </a:tr>
              <a:tr h="860661">
                <a:tc>
                  <a:txBody>
                    <a:bodyPr/>
                    <a:lstStyle/>
                    <a:p>
                      <a:pPr algn="ctr"/>
                      <a:endParaRPr lang="en-US" sz="2800" dirty="0">
                        <a:latin typeface="Century Schoolbook" charset="0"/>
                        <a:ea typeface="Century Schoolbook" charset="0"/>
                        <a:cs typeface="Century Schoolbook" charset="0"/>
                      </a:endParaRPr>
                    </a:p>
                  </a:txBody>
                  <a:tcPr anchor="ctr">
                    <a:noFill/>
                  </a:tcPr>
                </a:tc>
                <a:tc>
                  <a:txBody>
                    <a:bodyPr/>
                    <a:lstStyle/>
                    <a:p>
                      <a:pPr algn="ctr"/>
                      <a:endParaRPr lang="en-US" sz="3200" dirty="0">
                        <a:solidFill>
                          <a:schemeClr val="tx1"/>
                        </a:solidFill>
                        <a:latin typeface="Century Schoolbook" charset="0"/>
                        <a:ea typeface="Century Schoolbook" charset="0"/>
                        <a:cs typeface="Century Schoolbook" charset="0"/>
                      </a:endParaRPr>
                    </a:p>
                  </a:txBody>
                  <a:tcPr anchor="ctr">
                    <a:noFill/>
                  </a:tcPr>
                </a:tc>
                <a:extLst>
                  <a:ext uri="{0D108BD9-81ED-4DB2-BD59-A6C34878D82A}">
                    <a16:rowId xmlns:a16="http://schemas.microsoft.com/office/drawing/2014/main" val="10001"/>
                  </a:ext>
                </a:extLst>
              </a:tr>
            </a:tbl>
          </a:graphicData>
        </a:graphic>
      </p:graphicFrame>
      <p:grpSp>
        <p:nvGrpSpPr>
          <p:cNvPr id="5" name="Group 4"/>
          <p:cNvGrpSpPr/>
          <p:nvPr/>
        </p:nvGrpSpPr>
        <p:grpSpPr>
          <a:xfrm>
            <a:off x="1553723" y="2186468"/>
            <a:ext cx="3212168" cy="3216908"/>
            <a:chOff x="1154888" y="1690354"/>
            <a:chExt cx="3212168" cy="3216908"/>
          </a:xfrm>
        </p:grpSpPr>
        <p:sp>
          <p:nvSpPr>
            <p:cNvPr id="6" name="Rectangle 5"/>
            <p:cNvSpPr/>
            <p:nvPr/>
          </p:nvSpPr>
          <p:spPr>
            <a:xfrm>
              <a:off x="1154888" y="1690354"/>
              <a:ext cx="1606084" cy="1608454"/>
            </a:xfrm>
            <a:prstGeom prst="rect">
              <a:avLst/>
            </a:prstGeom>
            <a:solidFill>
              <a:schemeClr val="accent1">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760972" y="1690354"/>
              <a:ext cx="1606084" cy="1608454"/>
            </a:xfrm>
            <a:prstGeom prst="rect">
              <a:avLst/>
            </a:prstGeom>
            <a:solidFill>
              <a:srgbClr val="00B0F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154888" y="3298808"/>
              <a:ext cx="1606084" cy="1608454"/>
            </a:xfrm>
            <a:prstGeom prst="rect">
              <a:avLst/>
            </a:prstGeom>
            <a:solidFill>
              <a:srgbClr val="00B05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760972" y="3298808"/>
              <a:ext cx="1606084" cy="1608454"/>
            </a:xfrm>
            <a:prstGeom prst="rect">
              <a:avLst/>
            </a:prstGeom>
            <a:solidFill>
              <a:srgbClr val="FF000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p:nvPr/>
        </p:nvGrpSpPr>
        <p:grpSpPr>
          <a:xfrm>
            <a:off x="8424743" y="2934261"/>
            <a:ext cx="1833968" cy="1721322"/>
            <a:chOff x="1154888" y="1690354"/>
            <a:chExt cx="3212168" cy="3216908"/>
          </a:xfrm>
        </p:grpSpPr>
        <p:sp>
          <p:nvSpPr>
            <p:cNvPr id="11" name="Rectangle 10"/>
            <p:cNvSpPr/>
            <p:nvPr/>
          </p:nvSpPr>
          <p:spPr>
            <a:xfrm>
              <a:off x="1154888" y="1690354"/>
              <a:ext cx="1606084" cy="1608454"/>
            </a:xfrm>
            <a:prstGeom prst="rect">
              <a:avLst/>
            </a:prstGeom>
            <a:solidFill>
              <a:schemeClr val="accent1">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9</a:t>
              </a:r>
            </a:p>
          </p:txBody>
        </p:sp>
        <p:sp>
          <p:nvSpPr>
            <p:cNvPr id="12" name="Rectangle 11"/>
            <p:cNvSpPr/>
            <p:nvPr/>
          </p:nvSpPr>
          <p:spPr>
            <a:xfrm>
              <a:off x="2760972" y="1690354"/>
              <a:ext cx="1606084" cy="1608454"/>
            </a:xfrm>
            <a:prstGeom prst="rect">
              <a:avLst/>
            </a:prstGeom>
            <a:solidFill>
              <a:srgbClr val="00B0F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13" name="Rectangle 12"/>
            <p:cNvSpPr/>
            <p:nvPr/>
          </p:nvSpPr>
          <p:spPr>
            <a:xfrm>
              <a:off x="1154888" y="3298808"/>
              <a:ext cx="1606084" cy="1608454"/>
            </a:xfrm>
            <a:prstGeom prst="rect">
              <a:avLst/>
            </a:prstGeom>
            <a:solidFill>
              <a:srgbClr val="00B05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a:t>
              </a:r>
            </a:p>
          </p:txBody>
        </p:sp>
        <p:sp>
          <p:nvSpPr>
            <p:cNvPr id="14" name="Rectangle 13"/>
            <p:cNvSpPr/>
            <p:nvPr/>
          </p:nvSpPr>
          <p:spPr>
            <a:xfrm>
              <a:off x="2760972" y="3298808"/>
              <a:ext cx="1606084" cy="1608454"/>
            </a:xfrm>
            <a:prstGeom prst="rect">
              <a:avLst/>
            </a:prstGeom>
            <a:solidFill>
              <a:srgbClr val="FF000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grpSp>
      <p:sp>
        <p:nvSpPr>
          <p:cNvPr id="16" name="Title 15">
            <a:extLst>
              <a:ext uri="{FF2B5EF4-FFF2-40B4-BE49-F238E27FC236}">
                <a16:creationId xmlns:a16="http://schemas.microsoft.com/office/drawing/2014/main" id="{199E71B9-A7FA-8E4E-AE13-801ED766DDB0}"/>
              </a:ext>
            </a:extLst>
          </p:cNvPr>
          <p:cNvSpPr>
            <a:spLocks noGrp="1"/>
          </p:cNvSpPr>
          <p:nvPr>
            <p:ph type="title"/>
          </p:nvPr>
        </p:nvSpPr>
        <p:spPr/>
        <p:txBody>
          <a:bodyPr/>
          <a:lstStyle/>
          <a:p>
            <a:r>
              <a:rPr lang="en-US" dirty="0"/>
              <a:t>Max pooling</a:t>
            </a:r>
          </a:p>
        </p:txBody>
      </p:sp>
      <p:sp>
        <p:nvSpPr>
          <p:cNvPr id="17" name="TextBox 16">
            <a:extLst>
              <a:ext uri="{FF2B5EF4-FFF2-40B4-BE49-F238E27FC236}">
                <a16:creationId xmlns:a16="http://schemas.microsoft.com/office/drawing/2014/main" id="{6AA4BC00-C317-EC4B-AC66-93AD7FC99945}"/>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2408064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 name="Table 32"/>
          <p:cNvGraphicFramePr>
            <a:graphicFrameLocks noGrp="1"/>
          </p:cNvGraphicFramePr>
          <p:nvPr>
            <p:extLst>
              <p:ext uri="{D42A27DB-BD31-4B8C-83A1-F6EECF244321}">
                <p14:modId xmlns:p14="http://schemas.microsoft.com/office/powerpoint/2010/main" val="2186426001"/>
              </p:ext>
            </p:extLst>
          </p:nvPr>
        </p:nvGraphicFramePr>
        <p:xfrm>
          <a:off x="10723121" y="2736542"/>
          <a:ext cx="366888" cy="1580444"/>
        </p:xfrm>
        <a:graphic>
          <a:graphicData uri="http://schemas.openxmlformats.org/drawingml/2006/table">
            <a:tbl>
              <a:tblPr firstRow="1" bandRow="1">
                <a:tableStyleId>{5C22544A-7EE6-4342-B048-85BDC9FD1C3A}</a:tableStyleId>
              </a:tblPr>
              <a:tblGrid>
                <a:gridCol w="366888">
                  <a:extLst>
                    <a:ext uri="{9D8B030D-6E8A-4147-A177-3AD203B41FA5}">
                      <a16:colId xmlns:a16="http://schemas.microsoft.com/office/drawing/2014/main" val="20000"/>
                    </a:ext>
                  </a:extLst>
                </a:gridCol>
              </a:tblGrid>
              <a:tr h="1580444">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64670707"/>
              </p:ext>
            </p:extLst>
          </p:nvPr>
        </p:nvGraphicFramePr>
        <p:xfrm>
          <a:off x="9721022" y="2672750"/>
          <a:ext cx="366888" cy="1851378"/>
        </p:xfrm>
        <a:graphic>
          <a:graphicData uri="http://schemas.openxmlformats.org/drawingml/2006/table">
            <a:tbl>
              <a:tblPr firstRow="1" bandRow="1">
                <a:tableStyleId>{5C22544A-7EE6-4342-B048-85BDC9FD1C3A}</a:tableStyleId>
              </a:tblPr>
              <a:tblGrid>
                <a:gridCol w="366888">
                  <a:extLst>
                    <a:ext uri="{9D8B030D-6E8A-4147-A177-3AD203B41FA5}">
                      <a16:colId xmlns:a16="http://schemas.microsoft.com/office/drawing/2014/main" val="20000"/>
                    </a:ext>
                  </a:extLst>
                </a:gridCol>
              </a:tblGrid>
              <a:tr h="1851378">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bl>
          </a:graphicData>
        </a:graphic>
      </p:graphicFrame>
      <p:cxnSp>
        <p:nvCxnSpPr>
          <p:cNvPr id="7" name="Straight Arrow Connector 6"/>
          <p:cNvCxnSpPr/>
          <p:nvPr/>
        </p:nvCxnSpPr>
        <p:spPr>
          <a:xfrm>
            <a:off x="1802785" y="3610803"/>
            <a:ext cx="544530" cy="0"/>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8" name="Cube 7"/>
          <p:cNvSpPr/>
          <p:nvPr/>
        </p:nvSpPr>
        <p:spPr>
          <a:xfrm>
            <a:off x="2497156" y="3010862"/>
            <a:ext cx="1310285" cy="1265895"/>
          </a:xfrm>
          <a:prstGeom prst="cube">
            <a:avLst>
              <a:gd name="adj" fmla="val 4216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p:cNvCxnSpPr/>
          <p:nvPr/>
        </p:nvCxnSpPr>
        <p:spPr>
          <a:xfrm>
            <a:off x="3859916" y="3604070"/>
            <a:ext cx="544530" cy="0"/>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5610026" y="3610803"/>
            <a:ext cx="544530" cy="0"/>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7360136" y="3604894"/>
            <a:ext cx="544530" cy="0"/>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9088202" y="3608298"/>
            <a:ext cx="544530" cy="0"/>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9767306" y="2736542"/>
            <a:ext cx="274320" cy="27432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9767306" y="3109911"/>
            <a:ext cx="274320" cy="27432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9767306" y="4218581"/>
            <a:ext cx="274320" cy="27432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11" name="TextBox 10"/>
              <p:cNvSpPr txBox="1"/>
              <p:nvPr/>
            </p:nvSpPr>
            <p:spPr>
              <a:xfrm flipH="1">
                <a:off x="9760628" y="3706712"/>
                <a:ext cx="28767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ea typeface="Cambria Math" charset="0"/>
                          <a:cs typeface="Cambria Math" charset="0"/>
                        </a:rPr>
                        <m:t>⋮</m:t>
                      </m:r>
                    </m:oMath>
                  </m:oMathPara>
                </a14:m>
                <a:endParaRPr lang="en-US" dirty="0"/>
              </a:p>
            </p:txBody>
          </p:sp>
        </mc:Choice>
        <mc:Fallback xmlns="">
          <p:sp>
            <p:nvSpPr>
              <p:cNvPr id="11" name="TextBox 10"/>
              <p:cNvSpPr txBox="1">
                <a:spLocks noRot="1" noChangeAspect="1" noMove="1" noResize="1" noEditPoints="1" noAdjustHandles="1" noChangeArrowheads="1" noChangeShapeType="1" noTextEdit="1"/>
              </p:cNvSpPr>
              <p:nvPr/>
            </p:nvSpPr>
            <p:spPr>
              <a:xfrm flipH="1">
                <a:off x="9760628" y="3706712"/>
                <a:ext cx="287676" cy="276999"/>
              </a:xfrm>
              <a:prstGeom prst="rect">
                <a:avLst/>
              </a:prstGeom>
              <a:blipFill>
                <a:blip r:embed="rId2"/>
                <a:stretch>
                  <a:fillRect/>
                </a:stretch>
              </a:blipFill>
            </p:spPr>
            <p:txBody>
              <a:bodyPr/>
              <a:lstStyle/>
              <a:p>
                <a:r>
                  <a:rPr lang="en-US">
                    <a:noFill/>
                  </a:rPr>
                  <a:t> </a:t>
                </a:r>
              </a:p>
            </p:txBody>
          </p:sp>
        </mc:Fallback>
      </mc:AlternateContent>
      <p:sp>
        <p:nvSpPr>
          <p:cNvPr id="29" name="Oval 28"/>
          <p:cNvSpPr/>
          <p:nvPr/>
        </p:nvSpPr>
        <p:spPr>
          <a:xfrm>
            <a:off x="10769405" y="2788268"/>
            <a:ext cx="274320" cy="27432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0769405" y="3161637"/>
            <a:ext cx="274320" cy="27432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10769405" y="3995987"/>
            <a:ext cx="274320" cy="27432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32" name="TextBox 31"/>
              <p:cNvSpPr txBox="1"/>
              <p:nvPr/>
            </p:nvSpPr>
            <p:spPr>
              <a:xfrm flipH="1">
                <a:off x="10762727" y="3622618"/>
                <a:ext cx="28767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ea typeface="Cambria Math" charset="0"/>
                          <a:cs typeface="Cambria Math" charset="0"/>
                        </a:rPr>
                        <m:t>⋮</m:t>
                      </m:r>
                    </m:oMath>
                  </m:oMathPara>
                </a14:m>
                <a:endParaRPr lang="en-US" dirty="0"/>
              </a:p>
            </p:txBody>
          </p:sp>
        </mc:Choice>
        <mc:Fallback xmlns="">
          <p:sp>
            <p:nvSpPr>
              <p:cNvPr id="32" name="TextBox 31"/>
              <p:cNvSpPr txBox="1">
                <a:spLocks noRot="1" noChangeAspect="1" noMove="1" noResize="1" noEditPoints="1" noAdjustHandles="1" noChangeArrowheads="1" noChangeShapeType="1" noTextEdit="1"/>
              </p:cNvSpPr>
              <p:nvPr/>
            </p:nvSpPr>
            <p:spPr>
              <a:xfrm flipH="1">
                <a:off x="10762727" y="3622618"/>
                <a:ext cx="287676" cy="276999"/>
              </a:xfrm>
              <a:prstGeom prst="rect">
                <a:avLst/>
              </a:prstGeom>
              <a:blipFill>
                <a:blip r:embed="rId3"/>
                <a:stretch>
                  <a:fillRect b="-4348"/>
                </a:stretch>
              </a:blipFill>
            </p:spPr>
            <p:txBody>
              <a:bodyPr/>
              <a:lstStyle/>
              <a:p>
                <a:r>
                  <a:rPr lang="en-US">
                    <a:noFill/>
                  </a:rPr>
                  <a:t> </a:t>
                </a:r>
              </a:p>
            </p:txBody>
          </p:sp>
        </mc:Fallback>
      </mc:AlternateContent>
      <p:cxnSp>
        <p:nvCxnSpPr>
          <p:cNvPr id="34" name="Straight Arrow Connector 33"/>
          <p:cNvCxnSpPr/>
          <p:nvPr/>
        </p:nvCxnSpPr>
        <p:spPr>
          <a:xfrm>
            <a:off x="10142644" y="3604126"/>
            <a:ext cx="544530" cy="0"/>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11159111" y="3597451"/>
            <a:ext cx="544530" cy="0"/>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6" name="TextBox 35"/>
              <p:cNvSpPr txBox="1"/>
              <p:nvPr/>
            </p:nvSpPr>
            <p:spPr>
              <a:xfrm>
                <a:off x="11654109" y="3328440"/>
                <a:ext cx="472950" cy="5232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US" sz="2800" b="0" i="1" smtClean="0">
                              <a:latin typeface="Cambria Math" panose="02040503050406030204" pitchFamily="18" charset="0"/>
                            </a:rPr>
                          </m:ctrlPr>
                        </m:accPr>
                        <m:e>
                          <m:r>
                            <a:rPr lang="en-US" sz="2800" b="0" i="1" smtClean="0">
                              <a:latin typeface="Cambria Math" charset="0"/>
                            </a:rPr>
                            <m:t>𝑦</m:t>
                          </m:r>
                        </m:e>
                      </m:acc>
                    </m:oMath>
                  </m:oMathPara>
                </a14:m>
                <a:endParaRPr lang="en-US" sz="2800" dirty="0"/>
              </a:p>
            </p:txBody>
          </p:sp>
        </mc:Choice>
        <mc:Fallback xmlns="">
          <p:sp>
            <p:nvSpPr>
              <p:cNvPr id="36" name="TextBox 35"/>
              <p:cNvSpPr txBox="1">
                <a:spLocks noRot="1" noChangeAspect="1" noMove="1" noResize="1" noEditPoints="1" noAdjustHandles="1" noChangeArrowheads="1" noChangeShapeType="1" noTextEdit="1"/>
              </p:cNvSpPr>
              <p:nvPr/>
            </p:nvSpPr>
            <p:spPr>
              <a:xfrm>
                <a:off x="11654109" y="3328440"/>
                <a:ext cx="472950" cy="523220"/>
              </a:xfrm>
              <a:prstGeom prst="rect">
                <a:avLst/>
              </a:prstGeom>
              <a:blipFill>
                <a:blip r:embed="rId4"/>
                <a:stretch>
                  <a:fillRect t="-4762" b="-9524"/>
                </a:stretch>
              </a:blipFill>
            </p:spPr>
            <p:txBody>
              <a:bodyPr/>
              <a:lstStyle/>
              <a:p>
                <a:r>
                  <a:rPr lang="en-US">
                    <a:noFill/>
                  </a:rPr>
                  <a:t> </a:t>
                </a:r>
              </a:p>
            </p:txBody>
          </p:sp>
        </mc:Fallback>
      </mc:AlternateContent>
      <p:sp>
        <p:nvSpPr>
          <p:cNvPr id="37" name="Cube 36"/>
          <p:cNvSpPr/>
          <p:nvPr/>
        </p:nvSpPr>
        <p:spPr>
          <a:xfrm>
            <a:off x="4456921" y="3106091"/>
            <a:ext cx="1100630" cy="1075436"/>
          </a:xfrm>
          <a:prstGeom prst="cube">
            <a:avLst>
              <a:gd name="adj" fmla="val 4216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ube 37"/>
          <p:cNvSpPr/>
          <p:nvPr/>
        </p:nvSpPr>
        <p:spPr>
          <a:xfrm>
            <a:off x="6207031" y="3106091"/>
            <a:ext cx="1100630" cy="1075436"/>
          </a:xfrm>
          <a:prstGeom prst="cube">
            <a:avLst>
              <a:gd name="adj" fmla="val 5558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TextBox 2"/>
              <p:cNvSpPr txBox="1"/>
              <p:nvPr/>
            </p:nvSpPr>
            <p:spPr>
              <a:xfrm>
                <a:off x="406371" y="4316986"/>
                <a:ext cx="1208985" cy="369332"/>
              </a:xfrm>
              <a:prstGeom prst="rect">
                <a:avLst/>
              </a:prstGeom>
              <a:noFill/>
            </p:spPr>
            <p:txBody>
              <a:bodyPr wrap="none" rtlCol="0">
                <a:spAutoFit/>
              </a:bodyPr>
              <a:lstStyle/>
              <a:p>
                <a:r>
                  <a:rPr lang="en-US" dirty="0">
                    <a:latin typeface="Century Schoolbook" charset="0"/>
                    <a:ea typeface="Century Schoolbook" charset="0"/>
                    <a:cs typeface="Century Schoolbook" charset="0"/>
                  </a:rPr>
                  <a:t>32</a:t>
                </a:r>
                <a14:m>
                  <m:oMath xmlns:m="http://schemas.openxmlformats.org/officeDocument/2006/math">
                    <m:r>
                      <a:rPr lang="en-US" i="1" smtClean="0">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32</a:t>
                </a:r>
                <a:r>
                  <a:rPr lang="en-US" dirty="0">
                    <a:ea typeface="Cambria Math" charset="0"/>
                    <a:cs typeface="Cambria Math" charset="0"/>
                  </a:rPr>
                  <a:t> </a:t>
                </a:r>
                <a14:m>
                  <m:oMath xmlns:m="http://schemas.openxmlformats.org/officeDocument/2006/math">
                    <m:r>
                      <a:rPr lang="en-US" i="1">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1</a:t>
                </a:r>
              </a:p>
            </p:txBody>
          </p:sp>
        </mc:Choice>
        <mc:Fallback xmlns="">
          <p:sp>
            <p:nvSpPr>
              <p:cNvPr id="3" name="TextBox 2"/>
              <p:cNvSpPr txBox="1">
                <a:spLocks noRot="1" noChangeAspect="1" noMove="1" noResize="1" noEditPoints="1" noAdjustHandles="1" noChangeArrowheads="1" noChangeShapeType="1" noTextEdit="1"/>
              </p:cNvSpPr>
              <p:nvPr/>
            </p:nvSpPr>
            <p:spPr>
              <a:xfrm>
                <a:off x="406371" y="4316986"/>
                <a:ext cx="1208985" cy="369332"/>
              </a:xfrm>
              <a:prstGeom prst="rect">
                <a:avLst/>
              </a:prstGeom>
              <a:blipFill>
                <a:blip r:embed="rId5"/>
                <a:stretch>
                  <a:fillRect l="-4167" t="-10000" r="-3125"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p:cNvSpPr txBox="1"/>
              <p:nvPr/>
            </p:nvSpPr>
            <p:spPr>
              <a:xfrm>
                <a:off x="2574255" y="4316986"/>
                <a:ext cx="1156086" cy="369332"/>
              </a:xfrm>
              <a:prstGeom prst="rect">
                <a:avLst/>
              </a:prstGeom>
              <a:noFill/>
            </p:spPr>
            <p:txBody>
              <a:bodyPr wrap="none" rtlCol="0">
                <a:spAutoFit/>
              </a:bodyPr>
              <a:lstStyle/>
              <a:p>
                <a:r>
                  <a:rPr lang="en-US" dirty="0">
                    <a:latin typeface="Century Schoolbook" charset="0"/>
                    <a:ea typeface="Century Schoolbook" charset="0"/>
                    <a:cs typeface="Century Schoolbook" charset="0"/>
                  </a:rPr>
                  <a:t>28</a:t>
                </a:r>
                <a14:m>
                  <m:oMath xmlns:m="http://schemas.openxmlformats.org/officeDocument/2006/math">
                    <m:r>
                      <a:rPr lang="en-US" i="1" smtClean="0">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28</a:t>
                </a:r>
                <a14:m>
                  <m:oMath xmlns:m="http://schemas.openxmlformats.org/officeDocument/2006/math">
                    <m:r>
                      <a:rPr lang="en-US" i="1">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6</a:t>
                </a:r>
              </a:p>
            </p:txBody>
          </p:sp>
        </mc:Choice>
        <mc:Fallback xmlns="">
          <p:sp>
            <p:nvSpPr>
              <p:cNvPr id="39" name="TextBox 38"/>
              <p:cNvSpPr txBox="1">
                <a:spLocks noRot="1" noChangeAspect="1" noMove="1" noResize="1" noEditPoints="1" noAdjustHandles="1" noChangeArrowheads="1" noChangeShapeType="1" noTextEdit="1"/>
              </p:cNvSpPr>
              <p:nvPr/>
            </p:nvSpPr>
            <p:spPr>
              <a:xfrm>
                <a:off x="2574255" y="4316986"/>
                <a:ext cx="1156086" cy="369332"/>
              </a:xfrm>
              <a:prstGeom prst="rect">
                <a:avLst/>
              </a:prstGeom>
              <a:blipFill>
                <a:blip r:embed="rId6"/>
                <a:stretch>
                  <a:fillRect l="-4348" t="-6667" r="-3261" b="-2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 name="TextBox 39"/>
              <p:cNvSpPr txBox="1"/>
              <p:nvPr/>
            </p:nvSpPr>
            <p:spPr>
              <a:xfrm>
                <a:off x="4470443" y="4308235"/>
                <a:ext cx="1156086" cy="369332"/>
              </a:xfrm>
              <a:prstGeom prst="rect">
                <a:avLst/>
              </a:prstGeom>
              <a:noFill/>
            </p:spPr>
            <p:txBody>
              <a:bodyPr wrap="none" rtlCol="0">
                <a:spAutoFit/>
              </a:bodyPr>
              <a:lstStyle/>
              <a:p>
                <a:r>
                  <a:rPr lang="en-US" dirty="0">
                    <a:latin typeface="Century Schoolbook" charset="0"/>
                    <a:ea typeface="Century Schoolbook" charset="0"/>
                    <a:cs typeface="Century Schoolbook" charset="0"/>
                  </a:rPr>
                  <a:t>14</a:t>
                </a:r>
                <a14:m>
                  <m:oMath xmlns:m="http://schemas.openxmlformats.org/officeDocument/2006/math">
                    <m:r>
                      <a:rPr lang="en-US" i="1" smtClean="0">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14</a:t>
                </a:r>
                <a14:m>
                  <m:oMath xmlns:m="http://schemas.openxmlformats.org/officeDocument/2006/math">
                    <m:r>
                      <a:rPr lang="en-US" i="1">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6</a:t>
                </a:r>
              </a:p>
            </p:txBody>
          </p:sp>
        </mc:Choice>
        <mc:Fallback xmlns="">
          <p:sp>
            <p:nvSpPr>
              <p:cNvPr id="40" name="TextBox 39"/>
              <p:cNvSpPr txBox="1">
                <a:spLocks noRot="1" noChangeAspect="1" noMove="1" noResize="1" noEditPoints="1" noAdjustHandles="1" noChangeArrowheads="1" noChangeShapeType="1" noTextEdit="1"/>
              </p:cNvSpPr>
              <p:nvPr/>
            </p:nvSpPr>
            <p:spPr>
              <a:xfrm>
                <a:off x="4470443" y="4308235"/>
                <a:ext cx="1156086" cy="369332"/>
              </a:xfrm>
              <a:prstGeom prst="rect">
                <a:avLst/>
              </a:prstGeom>
              <a:blipFill>
                <a:blip r:embed="rId7"/>
                <a:stretch>
                  <a:fillRect l="-3261" t="-6667" r="-3261" b="-2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1" name="TextBox 40"/>
              <p:cNvSpPr txBox="1"/>
              <p:nvPr/>
            </p:nvSpPr>
            <p:spPr>
              <a:xfrm>
                <a:off x="6133957" y="4316986"/>
                <a:ext cx="1284326" cy="369332"/>
              </a:xfrm>
              <a:prstGeom prst="rect">
                <a:avLst/>
              </a:prstGeom>
              <a:noFill/>
            </p:spPr>
            <p:txBody>
              <a:bodyPr wrap="none" rtlCol="0">
                <a:spAutoFit/>
              </a:bodyPr>
              <a:lstStyle/>
              <a:p>
                <a:r>
                  <a:rPr lang="en-US" dirty="0">
                    <a:latin typeface="Century Schoolbook" charset="0"/>
                    <a:ea typeface="Century Schoolbook" charset="0"/>
                    <a:cs typeface="Century Schoolbook" charset="0"/>
                  </a:rPr>
                  <a:t>10</a:t>
                </a:r>
                <a14:m>
                  <m:oMath xmlns:m="http://schemas.openxmlformats.org/officeDocument/2006/math">
                    <m:r>
                      <a:rPr lang="en-US" i="1" smtClean="0">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10</a:t>
                </a:r>
                <a14:m>
                  <m:oMath xmlns:m="http://schemas.openxmlformats.org/officeDocument/2006/math">
                    <m:r>
                      <a:rPr lang="en-US" i="1">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16</a:t>
                </a:r>
              </a:p>
            </p:txBody>
          </p:sp>
        </mc:Choice>
        <mc:Fallback xmlns="">
          <p:sp>
            <p:nvSpPr>
              <p:cNvPr id="41" name="TextBox 40"/>
              <p:cNvSpPr txBox="1">
                <a:spLocks noRot="1" noChangeAspect="1" noMove="1" noResize="1" noEditPoints="1" noAdjustHandles="1" noChangeArrowheads="1" noChangeShapeType="1" noTextEdit="1"/>
              </p:cNvSpPr>
              <p:nvPr/>
            </p:nvSpPr>
            <p:spPr>
              <a:xfrm>
                <a:off x="6133957" y="4316986"/>
                <a:ext cx="1284326" cy="369332"/>
              </a:xfrm>
              <a:prstGeom prst="rect">
                <a:avLst/>
              </a:prstGeom>
              <a:blipFill>
                <a:blip r:embed="rId8"/>
                <a:stretch>
                  <a:fillRect l="-2941" t="-6667" r="-2941" b="-23333"/>
                </a:stretch>
              </a:blipFill>
            </p:spPr>
            <p:txBody>
              <a:bodyPr/>
              <a:lstStyle/>
              <a:p>
                <a:r>
                  <a:rPr lang="en-US">
                    <a:noFill/>
                  </a:rPr>
                  <a:t> </a:t>
                </a:r>
              </a:p>
            </p:txBody>
          </p:sp>
        </mc:Fallback>
      </mc:AlternateContent>
      <p:sp>
        <p:nvSpPr>
          <p:cNvPr id="42" name="Cube 41"/>
          <p:cNvSpPr/>
          <p:nvPr/>
        </p:nvSpPr>
        <p:spPr>
          <a:xfrm>
            <a:off x="7957141" y="3106202"/>
            <a:ext cx="1078583" cy="1075215"/>
          </a:xfrm>
          <a:prstGeom prst="cube">
            <a:avLst>
              <a:gd name="adj" fmla="val 6731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3" name="TextBox 42"/>
              <p:cNvSpPr txBox="1"/>
              <p:nvPr/>
            </p:nvSpPr>
            <p:spPr>
              <a:xfrm>
                <a:off x="8039379" y="4316986"/>
                <a:ext cx="1027845" cy="369332"/>
              </a:xfrm>
              <a:prstGeom prst="rect">
                <a:avLst/>
              </a:prstGeom>
              <a:noFill/>
            </p:spPr>
            <p:txBody>
              <a:bodyPr wrap="none" rtlCol="0">
                <a:spAutoFit/>
              </a:bodyPr>
              <a:lstStyle/>
              <a:p>
                <a:r>
                  <a:rPr lang="en-US" dirty="0">
                    <a:latin typeface="Century Schoolbook" charset="0"/>
                    <a:ea typeface="Century Schoolbook" charset="0"/>
                    <a:cs typeface="Century Schoolbook" charset="0"/>
                  </a:rPr>
                  <a:t>5</a:t>
                </a:r>
                <a14:m>
                  <m:oMath xmlns:m="http://schemas.openxmlformats.org/officeDocument/2006/math">
                    <m:r>
                      <a:rPr lang="en-US" i="1" smtClean="0">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5</a:t>
                </a:r>
                <a14:m>
                  <m:oMath xmlns:m="http://schemas.openxmlformats.org/officeDocument/2006/math">
                    <m:r>
                      <a:rPr lang="en-US" i="1">
                        <a:latin typeface="Cambria Math" charset="0"/>
                        <a:ea typeface="Cambria Math" charset="0"/>
                        <a:cs typeface="Cambria Math" charset="0"/>
                      </a:rPr>
                      <m:t>×</m:t>
                    </m:r>
                  </m:oMath>
                </a14:m>
                <a:r>
                  <a:rPr lang="en-US" dirty="0">
                    <a:latin typeface="Century Schoolbook" charset="0"/>
                    <a:ea typeface="Century Schoolbook" charset="0"/>
                    <a:cs typeface="Century Schoolbook" charset="0"/>
                  </a:rPr>
                  <a:t>16</a:t>
                </a:r>
              </a:p>
            </p:txBody>
          </p:sp>
        </mc:Choice>
        <mc:Fallback xmlns="">
          <p:sp>
            <p:nvSpPr>
              <p:cNvPr id="43" name="TextBox 42"/>
              <p:cNvSpPr txBox="1">
                <a:spLocks noRot="1" noChangeAspect="1" noMove="1" noResize="1" noEditPoints="1" noAdjustHandles="1" noChangeArrowheads="1" noChangeShapeType="1" noTextEdit="1"/>
              </p:cNvSpPr>
              <p:nvPr/>
            </p:nvSpPr>
            <p:spPr>
              <a:xfrm>
                <a:off x="8039379" y="4316986"/>
                <a:ext cx="1027845" cy="369332"/>
              </a:xfrm>
              <a:prstGeom prst="rect">
                <a:avLst/>
              </a:prstGeom>
              <a:blipFill>
                <a:blip r:embed="rId9"/>
                <a:stretch>
                  <a:fillRect l="-4878" t="-6667" r="-3659" b="-23333"/>
                </a:stretch>
              </a:blipFill>
            </p:spPr>
            <p:txBody>
              <a:bodyPr/>
              <a:lstStyle/>
              <a:p>
                <a:r>
                  <a:rPr lang="en-US">
                    <a:noFill/>
                  </a:rPr>
                  <a:t> </a:t>
                </a:r>
              </a:p>
            </p:txBody>
          </p:sp>
        </mc:Fallback>
      </mc:AlternateContent>
      <p:sp>
        <p:nvSpPr>
          <p:cNvPr id="44" name="TextBox 43"/>
          <p:cNvSpPr txBox="1"/>
          <p:nvPr/>
        </p:nvSpPr>
        <p:spPr>
          <a:xfrm>
            <a:off x="9619772" y="4609670"/>
            <a:ext cx="569387" cy="369332"/>
          </a:xfrm>
          <a:prstGeom prst="rect">
            <a:avLst/>
          </a:prstGeom>
          <a:noFill/>
        </p:spPr>
        <p:txBody>
          <a:bodyPr wrap="none" rtlCol="0">
            <a:spAutoFit/>
          </a:bodyPr>
          <a:lstStyle/>
          <a:p>
            <a:r>
              <a:rPr lang="en-US">
                <a:latin typeface="Century Schoolbook" charset="0"/>
                <a:ea typeface="Century Schoolbook" charset="0"/>
                <a:cs typeface="Century Schoolbook" charset="0"/>
              </a:rPr>
              <a:t>120</a:t>
            </a:r>
            <a:endParaRPr lang="en-US" dirty="0">
              <a:latin typeface="Century Schoolbook" charset="0"/>
              <a:ea typeface="Century Schoolbook" charset="0"/>
              <a:cs typeface="Century Schoolbook" charset="0"/>
            </a:endParaRPr>
          </a:p>
        </p:txBody>
      </p:sp>
      <p:sp>
        <p:nvSpPr>
          <p:cNvPr id="45" name="TextBox 44"/>
          <p:cNvSpPr txBox="1"/>
          <p:nvPr/>
        </p:nvSpPr>
        <p:spPr>
          <a:xfrm>
            <a:off x="10723121" y="4607521"/>
            <a:ext cx="441146" cy="369332"/>
          </a:xfrm>
          <a:prstGeom prst="rect">
            <a:avLst/>
          </a:prstGeom>
          <a:noFill/>
        </p:spPr>
        <p:txBody>
          <a:bodyPr wrap="none" rtlCol="0">
            <a:spAutoFit/>
          </a:bodyPr>
          <a:lstStyle/>
          <a:p>
            <a:r>
              <a:rPr lang="en-US" dirty="0">
                <a:latin typeface="Century Schoolbook" charset="0"/>
                <a:ea typeface="Century Schoolbook" charset="0"/>
                <a:cs typeface="Century Schoolbook" charset="0"/>
              </a:rPr>
              <a:t>84</a:t>
            </a:r>
          </a:p>
        </p:txBody>
      </p:sp>
      <mc:AlternateContent xmlns:mc="http://schemas.openxmlformats.org/markup-compatibility/2006" xmlns:a14="http://schemas.microsoft.com/office/drawing/2010/main">
        <mc:Choice Requires="a14">
          <p:sp>
            <p:nvSpPr>
              <p:cNvPr id="46" name="TextBox 45"/>
              <p:cNvSpPr txBox="1"/>
              <p:nvPr/>
            </p:nvSpPr>
            <p:spPr>
              <a:xfrm>
                <a:off x="1784784" y="3137870"/>
                <a:ext cx="893193" cy="400110"/>
              </a:xfrm>
              <a:prstGeom prst="rect">
                <a:avLst/>
              </a:prstGeom>
              <a:noFill/>
            </p:spPr>
            <p:txBody>
              <a:bodyPr wrap="none" rtlCol="0">
                <a:spAutoFit/>
              </a:bodyPr>
              <a:lstStyle/>
              <a:p>
                <a:r>
                  <a:rPr lang="en-US" sz="1000" dirty="0">
                    <a:latin typeface="Century Schoolbook" charset="0"/>
                    <a:ea typeface="Century Schoolbook" charset="0"/>
                    <a:cs typeface="Century Schoolbook" charset="0"/>
                  </a:rPr>
                  <a:t>5</a:t>
                </a:r>
                <a14:m>
                  <m:oMath xmlns:m="http://schemas.openxmlformats.org/officeDocument/2006/math">
                    <m:r>
                      <a:rPr lang="en-US" sz="1000" b="0" i="0" smtClean="0">
                        <a:latin typeface="Cambria Math" charset="0"/>
                        <a:ea typeface="Cambria Math" charset="0"/>
                        <a:cs typeface="Cambria Math" charset="0"/>
                      </a:rPr>
                      <m:t> </m:t>
                    </m:r>
                    <m:r>
                      <a:rPr lang="en-US" sz="1000" b="0" i="1" smtClean="0">
                        <a:latin typeface="Cambria Math" panose="02040503050406030204" pitchFamily="18" charset="0"/>
                        <a:ea typeface="Cambria Math" panose="02040503050406030204" pitchFamily="18" charset="0"/>
                        <a:cs typeface="Cambria Math" charset="0"/>
                      </a:rPr>
                      <m:t>× 5 </m:t>
                    </m:r>
                    <m:r>
                      <a:rPr lang="en-US" sz="1000" i="1" smtClean="0">
                        <a:latin typeface="Cambria Math" charset="0"/>
                        <a:ea typeface="Cambria Math" charset="0"/>
                        <a:cs typeface="Cambria Math" charset="0"/>
                      </a:rPr>
                      <m:t>×</m:t>
                    </m:r>
                  </m:oMath>
                </a14:m>
                <a:r>
                  <a:rPr lang="en-US" sz="1000" dirty="0">
                    <a:latin typeface="Century Schoolbook" charset="0"/>
                    <a:ea typeface="Century Schoolbook" charset="0"/>
                    <a:cs typeface="Century Schoolbook" charset="0"/>
                  </a:rPr>
                  <a:t> 1 (6)</a:t>
                </a:r>
              </a:p>
              <a:p>
                <a:r>
                  <a:rPr lang="en-US" sz="1000" dirty="0">
                    <a:latin typeface="Century Schoolbook" charset="0"/>
                    <a:ea typeface="Century Schoolbook" charset="0"/>
                    <a:cs typeface="Century Schoolbook" charset="0"/>
                  </a:rPr>
                  <a:t>s = 1</a:t>
                </a:r>
              </a:p>
            </p:txBody>
          </p:sp>
        </mc:Choice>
        <mc:Fallback xmlns="">
          <p:sp>
            <p:nvSpPr>
              <p:cNvPr id="46" name="TextBox 45"/>
              <p:cNvSpPr txBox="1">
                <a:spLocks noRot="1" noChangeAspect="1" noMove="1" noResize="1" noEditPoints="1" noAdjustHandles="1" noChangeArrowheads="1" noChangeShapeType="1" noTextEdit="1"/>
              </p:cNvSpPr>
              <p:nvPr/>
            </p:nvSpPr>
            <p:spPr>
              <a:xfrm>
                <a:off x="1784784" y="3137870"/>
                <a:ext cx="893193" cy="400110"/>
              </a:xfrm>
              <a:prstGeom prst="rect">
                <a:avLst/>
              </a:prstGeom>
              <a:blipFill>
                <a:blip r:embed="rId10"/>
                <a:stretch>
                  <a:fillRect b="-3030"/>
                </a:stretch>
              </a:blipFill>
            </p:spPr>
            <p:txBody>
              <a:bodyPr/>
              <a:lstStyle/>
              <a:p>
                <a:r>
                  <a:rPr lang="en-US">
                    <a:noFill/>
                  </a:rPr>
                  <a:t> </a:t>
                </a:r>
              </a:p>
            </p:txBody>
          </p:sp>
        </mc:Fallback>
      </mc:AlternateContent>
      <p:sp>
        <p:nvSpPr>
          <p:cNvPr id="47" name="TextBox 46"/>
          <p:cNvSpPr txBox="1"/>
          <p:nvPr/>
        </p:nvSpPr>
        <p:spPr>
          <a:xfrm>
            <a:off x="3810652" y="3643809"/>
            <a:ext cx="659791" cy="584775"/>
          </a:xfrm>
          <a:prstGeom prst="rect">
            <a:avLst/>
          </a:prstGeom>
          <a:noFill/>
        </p:spPr>
        <p:txBody>
          <a:bodyPr wrap="square" rtlCol="0">
            <a:spAutoFit/>
          </a:bodyPr>
          <a:lstStyle/>
          <a:p>
            <a:r>
              <a:rPr lang="en-US" sz="1600" dirty="0">
                <a:latin typeface="Century Schoolbook" charset="0"/>
                <a:ea typeface="Century Schoolbook" charset="0"/>
                <a:cs typeface="Century Schoolbook" charset="0"/>
              </a:rPr>
              <a:t>f = 2</a:t>
            </a:r>
          </a:p>
          <a:p>
            <a:r>
              <a:rPr lang="en-US" sz="1600" dirty="0">
                <a:latin typeface="Century Schoolbook" charset="0"/>
                <a:ea typeface="Century Schoolbook" charset="0"/>
                <a:cs typeface="Century Schoolbook" charset="0"/>
              </a:rPr>
              <a:t>s = 2</a:t>
            </a:r>
          </a:p>
        </p:txBody>
      </p:sp>
      <p:sp>
        <p:nvSpPr>
          <p:cNvPr id="5" name="TextBox 4"/>
          <p:cNvSpPr txBox="1"/>
          <p:nvPr/>
        </p:nvSpPr>
        <p:spPr>
          <a:xfrm>
            <a:off x="3788939" y="2999371"/>
            <a:ext cx="1037463" cy="338554"/>
          </a:xfrm>
          <a:prstGeom prst="rect">
            <a:avLst/>
          </a:prstGeom>
          <a:noFill/>
        </p:spPr>
        <p:txBody>
          <a:bodyPr wrap="none" rtlCol="0">
            <a:spAutoFit/>
          </a:bodyPr>
          <a:lstStyle/>
          <a:p>
            <a:r>
              <a:rPr lang="en-US" sz="1600" dirty="0">
                <a:latin typeface="Century Schoolbook" charset="0"/>
                <a:ea typeface="Century Schoolbook" charset="0"/>
                <a:cs typeface="Century Schoolbook" charset="0"/>
              </a:rPr>
              <a:t>max pool</a:t>
            </a:r>
          </a:p>
        </p:txBody>
      </p:sp>
      <mc:AlternateContent xmlns:mc="http://schemas.openxmlformats.org/markup-compatibility/2006" xmlns:a14="http://schemas.microsoft.com/office/drawing/2010/main">
        <mc:Choice Requires="a14">
          <p:sp>
            <p:nvSpPr>
              <p:cNvPr id="48" name="TextBox 47"/>
              <p:cNvSpPr txBox="1"/>
              <p:nvPr/>
            </p:nvSpPr>
            <p:spPr>
              <a:xfrm>
                <a:off x="5593498" y="3168648"/>
                <a:ext cx="963725" cy="400110"/>
              </a:xfrm>
              <a:prstGeom prst="rect">
                <a:avLst/>
              </a:prstGeom>
              <a:noFill/>
            </p:spPr>
            <p:txBody>
              <a:bodyPr wrap="none" rtlCol="0">
                <a:spAutoFit/>
              </a:bodyPr>
              <a:lstStyle/>
              <a:p>
                <a:r>
                  <a:rPr lang="en-US" sz="1000" dirty="0">
                    <a:latin typeface="Century Schoolbook" charset="0"/>
                    <a:ea typeface="Century Schoolbook" charset="0"/>
                    <a:cs typeface="Century Schoolbook" charset="0"/>
                  </a:rPr>
                  <a:t>5</a:t>
                </a:r>
                <a14:m>
                  <m:oMath xmlns:m="http://schemas.openxmlformats.org/officeDocument/2006/math">
                    <m:r>
                      <a:rPr lang="en-US" sz="1000" b="0" i="0" smtClean="0">
                        <a:latin typeface="Cambria Math" charset="0"/>
                        <a:ea typeface="Cambria Math" charset="0"/>
                        <a:cs typeface="Cambria Math" charset="0"/>
                      </a:rPr>
                      <m:t> </m:t>
                    </m:r>
                    <m:r>
                      <a:rPr lang="en-US" sz="1000" i="1" smtClean="0">
                        <a:latin typeface="Cambria Math" charset="0"/>
                        <a:ea typeface="Cambria Math" charset="0"/>
                        <a:cs typeface="Cambria Math" charset="0"/>
                      </a:rPr>
                      <m:t>×</m:t>
                    </m:r>
                    <m:r>
                      <a:rPr lang="en-US" sz="1000" b="0" i="1" smtClean="0">
                        <a:latin typeface="Cambria Math" panose="02040503050406030204" pitchFamily="18" charset="0"/>
                        <a:ea typeface="Cambria Math" charset="0"/>
                        <a:cs typeface="Cambria Math" charset="0"/>
                      </a:rPr>
                      <m:t> 5 </m:t>
                    </m:r>
                    <m:r>
                      <a:rPr lang="en-US" sz="1000" i="1" smtClean="0">
                        <a:latin typeface="Cambria Math" panose="02040503050406030204" pitchFamily="18" charset="0"/>
                        <a:ea typeface="Cambria Math" panose="02040503050406030204" pitchFamily="18" charset="0"/>
                        <a:cs typeface="Cambria Math" charset="0"/>
                      </a:rPr>
                      <m:t>×</m:t>
                    </m:r>
                  </m:oMath>
                </a14:m>
                <a:r>
                  <a:rPr lang="en-US" sz="1000" dirty="0">
                    <a:latin typeface="Century Schoolbook" charset="0"/>
                    <a:ea typeface="Century Schoolbook" charset="0"/>
                    <a:cs typeface="Century Schoolbook" charset="0"/>
                  </a:rPr>
                  <a:t> 6 (16)</a:t>
                </a:r>
              </a:p>
              <a:p>
                <a:r>
                  <a:rPr lang="en-US" sz="1000" dirty="0">
                    <a:latin typeface="Century Schoolbook" charset="0"/>
                    <a:ea typeface="Century Schoolbook" charset="0"/>
                    <a:cs typeface="Century Schoolbook" charset="0"/>
                  </a:rPr>
                  <a:t>s = 1</a:t>
                </a:r>
              </a:p>
            </p:txBody>
          </p:sp>
        </mc:Choice>
        <mc:Fallback xmlns="">
          <p:sp>
            <p:nvSpPr>
              <p:cNvPr id="48" name="TextBox 47"/>
              <p:cNvSpPr txBox="1">
                <a:spLocks noRot="1" noChangeAspect="1" noMove="1" noResize="1" noEditPoints="1" noAdjustHandles="1" noChangeArrowheads="1" noChangeShapeType="1" noTextEdit="1"/>
              </p:cNvSpPr>
              <p:nvPr/>
            </p:nvSpPr>
            <p:spPr>
              <a:xfrm>
                <a:off x="5593498" y="3168648"/>
                <a:ext cx="963725" cy="400110"/>
              </a:xfrm>
              <a:prstGeom prst="rect">
                <a:avLst/>
              </a:prstGeom>
              <a:blipFill>
                <a:blip r:embed="rId11"/>
                <a:stretch>
                  <a:fillRect b="-6061"/>
                </a:stretch>
              </a:blipFill>
            </p:spPr>
            <p:txBody>
              <a:bodyPr/>
              <a:lstStyle/>
              <a:p>
                <a:r>
                  <a:rPr lang="en-US">
                    <a:noFill/>
                  </a:rPr>
                  <a:t> </a:t>
                </a:r>
              </a:p>
            </p:txBody>
          </p:sp>
        </mc:Fallback>
      </mc:AlternateContent>
      <p:sp>
        <p:nvSpPr>
          <p:cNvPr id="49" name="TextBox 48"/>
          <p:cNvSpPr txBox="1"/>
          <p:nvPr/>
        </p:nvSpPr>
        <p:spPr>
          <a:xfrm>
            <a:off x="7308329" y="2999371"/>
            <a:ext cx="1037463" cy="338554"/>
          </a:xfrm>
          <a:prstGeom prst="rect">
            <a:avLst/>
          </a:prstGeom>
          <a:noFill/>
        </p:spPr>
        <p:txBody>
          <a:bodyPr wrap="none" rtlCol="0">
            <a:spAutoFit/>
          </a:bodyPr>
          <a:lstStyle/>
          <a:p>
            <a:r>
              <a:rPr lang="en-US" sz="1600" dirty="0">
                <a:latin typeface="Century Schoolbook" charset="0"/>
                <a:ea typeface="Century Schoolbook" charset="0"/>
                <a:cs typeface="Century Schoolbook" charset="0"/>
              </a:rPr>
              <a:t>max pool</a:t>
            </a:r>
          </a:p>
        </p:txBody>
      </p:sp>
      <p:sp>
        <p:nvSpPr>
          <p:cNvPr id="50" name="TextBox 49"/>
          <p:cNvSpPr txBox="1"/>
          <p:nvPr/>
        </p:nvSpPr>
        <p:spPr>
          <a:xfrm>
            <a:off x="7287068" y="3641061"/>
            <a:ext cx="659791" cy="584775"/>
          </a:xfrm>
          <a:prstGeom prst="rect">
            <a:avLst/>
          </a:prstGeom>
          <a:noFill/>
        </p:spPr>
        <p:txBody>
          <a:bodyPr wrap="square" rtlCol="0">
            <a:spAutoFit/>
          </a:bodyPr>
          <a:lstStyle/>
          <a:p>
            <a:r>
              <a:rPr lang="en-US" sz="1600" dirty="0">
                <a:latin typeface="Century Schoolbook" charset="0"/>
                <a:ea typeface="Century Schoolbook" charset="0"/>
                <a:cs typeface="Century Schoolbook" charset="0"/>
              </a:rPr>
              <a:t>f = 2</a:t>
            </a:r>
          </a:p>
          <a:p>
            <a:r>
              <a:rPr lang="en-US" sz="1600" dirty="0">
                <a:latin typeface="Century Schoolbook" charset="0"/>
                <a:ea typeface="Century Schoolbook" charset="0"/>
                <a:cs typeface="Century Schoolbook" charset="0"/>
              </a:rPr>
              <a:t>s = 2</a:t>
            </a:r>
          </a:p>
        </p:txBody>
      </p:sp>
      <p:sp>
        <p:nvSpPr>
          <p:cNvPr id="9" name="Rectangle 8">
            <a:extLst>
              <a:ext uri="{FF2B5EF4-FFF2-40B4-BE49-F238E27FC236}">
                <a16:creationId xmlns:a16="http://schemas.microsoft.com/office/drawing/2014/main" id="{17A6C0DF-CD40-4537-B5D2-2B53B7F58032}"/>
              </a:ext>
            </a:extLst>
          </p:cNvPr>
          <p:cNvSpPr/>
          <p:nvPr/>
        </p:nvSpPr>
        <p:spPr>
          <a:xfrm>
            <a:off x="8039379" y="4607521"/>
            <a:ext cx="1135443" cy="2961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Picture 51">
            <a:extLst>
              <a:ext uri="{FF2B5EF4-FFF2-40B4-BE49-F238E27FC236}">
                <a16:creationId xmlns:a16="http://schemas.microsoft.com/office/drawing/2014/main" id="{D07F15D1-6FA1-A943-AE06-04E7C5AC98D8}"/>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46909" y="2736542"/>
            <a:ext cx="1499474" cy="1509709"/>
          </a:xfrm>
          <a:prstGeom prst="rect">
            <a:avLst/>
          </a:prstGeom>
        </p:spPr>
      </p:pic>
      <p:grpSp>
        <p:nvGrpSpPr>
          <p:cNvPr id="21" name="Group 20">
            <a:extLst>
              <a:ext uri="{FF2B5EF4-FFF2-40B4-BE49-F238E27FC236}">
                <a16:creationId xmlns:a16="http://schemas.microsoft.com/office/drawing/2014/main" id="{4CD43AF5-EEF0-9347-A4AE-D0D542DF0920}"/>
              </a:ext>
            </a:extLst>
          </p:cNvPr>
          <p:cNvGrpSpPr/>
          <p:nvPr/>
        </p:nvGrpSpPr>
        <p:grpSpPr>
          <a:xfrm>
            <a:off x="2366036" y="5354749"/>
            <a:ext cx="6505623" cy="940512"/>
            <a:chOff x="2366036" y="4741894"/>
            <a:chExt cx="6505623" cy="940512"/>
          </a:xfrm>
        </p:grpSpPr>
        <p:sp>
          <p:nvSpPr>
            <p:cNvPr id="18" name="TextBox 17">
              <a:extLst>
                <a:ext uri="{FF2B5EF4-FFF2-40B4-BE49-F238E27FC236}">
                  <a16:creationId xmlns:a16="http://schemas.microsoft.com/office/drawing/2014/main" id="{73BCDD8D-E86C-F24D-96A6-745BDD5B3700}"/>
                </a:ext>
              </a:extLst>
            </p:cNvPr>
            <p:cNvSpPr txBox="1"/>
            <p:nvPr/>
          </p:nvSpPr>
          <p:spPr>
            <a:xfrm>
              <a:off x="4826402" y="5313074"/>
              <a:ext cx="1764714" cy="369332"/>
            </a:xfrm>
            <a:prstGeom prst="rect">
              <a:avLst/>
            </a:prstGeom>
            <a:noFill/>
          </p:spPr>
          <p:txBody>
            <a:bodyPr wrap="none" rtlCol="0">
              <a:spAutoFit/>
            </a:bodyPr>
            <a:lstStyle/>
            <a:p>
              <a:r>
                <a:rPr lang="en-US" dirty="0"/>
                <a:t>Feature Learning</a:t>
              </a:r>
            </a:p>
          </p:txBody>
        </p:sp>
        <p:sp>
          <p:nvSpPr>
            <p:cNvPr id="54" name="Left Brace 53">
              <a:extLst>
                <a:ext uri="{FF2B5EF4-FFF2-40B4-BE49-F238E27FC236}">
                  <a16:creationId xmlns:a16="http://schemas.microsoft.com/office/drawing/2014/main" id="{6C53B5E8-6620-8348-9216-058B8900FB17}"/>
                </a:ext>
              </a:extLst>
            </p:cNvPr>
            <p:cNvSpPr/>
            <p:nvPr/>
          </p:nvSpPr>
          <p:spPr>
            <a:xfrm rot="16200000">
              <a:off x="5448736" y="1659194"/>
              <a:ext cx="340223" cy="6505623"/>
            </a:xfrm>
            <a:prstGeom prst="leftBrace">
              <a:avLst>
                <a:gd name="adj1" fmla="val 30015"/>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A126B59E-9C44-7A4A-BD6A-4F434B6183A8}"/>
              </a:ext>
            </a:extLst>
          </p:cNvPr>
          <p:cNvGrpSpPr/>
          <p:nvPr/>
        </p:nvGrpSpPr>
        <p:grpSpPr>
          <a:xfrm>
            <a:off x="9150313" y="5334488"/>
            <a:ext cx="2553330" cy="957024"/>
            <a:chOff x="9150313" y="4721633"/>
            <a:chExt cx="2553330" cy="957024"/>
          </a:xfrm>
        </p:grpSpPr>
        <p:sp>
          <p:nvSpPr>
            <p:cNvPr id="20" name="TextBox 19">
              <a:extLst>
                <a:ext uri="{FF2B5EF4-FFF2-40B4-BE49-F238E27FC236}">
                  <a16:creationId xmlns:a16="http://schemas.microsoft.com/office/drawing/2014/main" id="{2746ED52-2138-1F44-97F4-344E2CF623AE}"/>
                </a:ext>
              </a:extLst>
            </p:cNvPr>
            <p:cNvSpPr txBox="1"/>
            <p:nvPr/>
          </p:nvSpPr>
          <p:spPr>
            <a:xfrm>
              <a:off x="9712248" y="5309325"/>
              <a:ext cx="1405321" cy="369332"/>
            </a:xfrm>
            <a:prstGeom prst="rect">
              <a:avLst/>
            </a:prstGeom>
            <a:noFill/>
          </p:spPr>
          <p:txBody>
            <a:bodyPr wrap="none" rtlCol="0">
              <a:spAutoFit/>
            </a:bodyPr>
            <a:lstStyle/>
            <a:p>
              <a:r>
                <a:rPr lang="en-US" dirty="0"/>
                <a:t>Classification</a:t>
              </a:r>
            </a:p>
          </p:txBody>
        </p:sp>
        <p:sp>
          <p:nvSpPr>
            <p:cNvPr id="55" name="Left Brace 54">
              <a:extLst>
                <a:ext uri="{FF2B5EF4-FFF2-40B4-BE49-F238E27FC236}">
                  <a16:creationId xmlns:a16="http://schemas.microsoft.com/office/drawing/2014/main" id="{6ADE6800-897C-E04F-9D50-34FF442F8F2D}"/>
                </a:ext>
              </a:extLst>
            </p:cNvPr>
            <p:cNvSpPr/>
            <p:nvPr/>
          </p:nvSpPr>
          <p:spPr>
            <a:xfrm rot="16200000">
              <a:off x="10256866" y="3615080"/>
              <a:ext cx="340223" cy="2553330"/>
            </a:xfrm>
            <a:prstGeom prst="leftBrace">
              <a:avLst>
                <a:gd name="adj1" fmla="val 30015"/>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6" name="Title 5">
            <a:extLst>
              <a:ext uri="{FF2B5EF4-FFF2-40B4-BE49-F238E27FC236}">
                <a16:creationId xmlns:a16="http://schemas.microsoft.com/office/drawing/2014/main" id="{DBF5FFA4-190C-064F-A3D1-773A1548D2D8}"/>
              </a:ext>
            </a:extLst>
          </p:cNvPr>
          <p:cNvSpPr>
            <a:spLocks noGrp="1"/>
          </p:cNvSpPr>
          <p:nvPr>
            <p:ph type="title"/>
          </p:nvPr>
        </p:nvSpPr>
        <p:spPr/>
        <p:txBody>
          <a:bodyPr/>
          <a:lstStyle/>
          <a:p>
            <a:r>
              <a:rPr lang="en-US" dirty="0"/>
              <a:t>Convolutional Neural Network</a:t>
            </a:r>
          </a:p>
        </p:txBody>
      </p:sp>
      <p:sp>
        <p:nvSpPr>
          <p:cNvPr id="51" name="TextBox 50">
            <a:extLst>
              <a:ext uri="{FF2B5EF4-FFF2-40B4-BE49-F238E27FC236}">
                <a16:creationId xmlns:a16="http://schemas.microsoft.com/office/drawing/2014/main" id="{F2E5F4CD-AD7E-C646-A625-A6BFD35525C8}"/>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258552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9"/>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4"/>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2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3"/>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30"/>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31"/>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32"/>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45"/>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34"/>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35"/>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36"/>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21"/>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nodeType="clickEffect">
                                  <p:stCondLst>
                                    <p:cond delay="0"/>
                                  </p:stCondLst>
                                  <p:childTnLst>
                                    <p:set>
                                      <p:cBhvr>
                                        <p:cTn id="10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27" grpId="0" animBg="1"/>
      <p:bldP spid="28" grpId="0" animBg="1"/>
      <p:bldP spid="11" grpId="0"/>
      <p:bldP spid="29" grpId="0" animBg="1"/>
      <p:bldP spid="30" grpId="0" animBg="1"/>
      <p:bldP spid="31" grpId="0" animBg="1"/>
      <p:bldP spid="32" grpId="0"/>
      <p:bldP spid="36" grpId="0"/>
      <p:bldP spid="37" grpId="0" animBg="1"/>
      <p:bldP spid="38" grpId="0" animBg="1"/>
      <p:bldP spid="3" grpId="0"/>
      <p:bldP spid="39" grpId="0"/>
      <p:bldP spid="40" grpId="0"/>
      <p:bldP spid="41" grpId="0"/>
      <p:bldP spid="42" grpId="0" animBg="1"/>
      <p:bldP spid="43" grpId="0"/>
      <p:bldP spid="44" grpId="0"/>
      <p:bldP spid="45" grpId="0"/>
      <p:bldP spid="46" grpId="0"/>
      <p:bldP spid="47" grpId="0"/>
      <p:bldP spid="5" grpId="0"/>
      <p:bldP spid="48" grpId="0"/>
      <p:bldP spid="49" grpId="0"/>
      <p:bldP spid="5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532A3-2F5F-C943-A2BA-F7752EE24662}"/>
              </a:ext>
            </a:extLst>
          </p:cNvPr>
          <p:cNvSpPr>
            <a:spLocks noGrp="1"/>
          </p:cNvSpPr>
          <p:nvPr>
            <p:ph type="title"/>
          </p:nvPr>
        </p:nvSpPr>
        <p:spPr/>
        <p:txBody>
          <a:bodyPr/>
          <a:lstStyle/>
          <a:p>
            <a:r>
              <a:rPr lang="en-US" dirty="0"/>
              <a:t>ML vs DL</a:t>
            </a:r>
          </a:p>
        </p:txBody>
      </p:sp>
      <p:pic>
        <p:nvPicPr>
          <p:cNvPr id="5" name="Picture 4" descr="A screenshot of a cell phone&#13;&#10;&#13;&#10;Description automatically generated">
            <a:extLst>
              <a:ext uri="{FF2B5EF4-FFF2-40B4-BE49-F238E27FC236}">
                <a16:creationId xmlns:a16="http://schemas.microsoft.com/office/drawing/2014/main" id="{74012906-5151-C243-9E72-4805CD019CD1}"/>
              </a:ext>
            </a:extLst>
          </p:cNvPr>
          <p:cNvPicPr>
            <a:picLocks noChangeAspect="1"/>
          </p:cNvPicPr>
          <p:nvPr/>
        </p:nvPicPr>
        <p:blipFill>
          <a:blip r:embed="rId3"/>
          <a:stretch>
            <a:fillRect/>
          </a:stretch>
        </p:blipFill>
        <p:spPr>
          <a:xfrm>
            <a:off x="2206463" y="1522796"/>
            <a:ext cx="7779074" cy="3812407"/>
          </a:xfrm>
          <a:prstGeom prst="rect">
            <a:avLst/>
          </a:prstGeom>
        </p:spPr>
      </p:pic>
    </p:spTree>
    <p:extLst>
      <p:ext uri="{BB962C8B-B14F-4D97-AF65-F5344CB8AC3E}">
        <p14:creationId xmlns:p14="http://schemas.microsoft.com/office/powerpoint/2010/main" val="19353181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a:extLst>
              <a:ext uri="{FF2B5EF4-FFF2-40B4-BE49-F238E27FC236}">
                <a16:creationId xmlns:a16="http://schemas.microsoft.com/office/drawing/2014/main" id="{C9023E78-4665-7142-907C-63B6FE68C72D}"/>
              </a:ext>
            </a:extLst>
          </p:cNvPr>
          <p:cNvSpPr>
            <a:spLocks noGrp="1"/>
          </p:cNvSpPr>
          <p:nvPr>
            <p:ph type="title"/>
          </p:nvPr>
        </p:nvSpPr>
        <p:spPr>
          <a:xfrm>
            <a:off x="838200" y="365125"/>
            <a:ext cx="10515600" cy="1325563"/>
          </a:xfrm>
        </p:spPr>
        <p:txBody>
          <a:bodyPr/>
          <a:lstStyle/>
          <a:p>
            <a:r>
              <a:rPr lang="en-US" dirty="0"/>
              <a:t>Visualizing deep layers</a:t>
            </a:r>
          </a:p>
        </p:txBody>
      </p:sp>
      <p:sp>
        <p:nvSpPr>
          <p:cNvPr id="39" name="TextBox 38">
            <a:extLst>
              <a:ext uri="{FF2B5EF4-FFF2-40B4-BE49-F238E27FC236}">
                <a16:creationId xmlns:a16="http://schemas.microsoft.com/office/drawing/2014/main" id="{2E330BD1-99F9-EC4E-ACCE-FD49C7B5BF2F}"/>
              </a:ext>
            </a:extLst>
          </p:cNvPr>
          <p:cNvSpPr txBox="1"/>
          <p:nvPr/>
        </p:nvSpPr>
        <p:spPr>
          <a:xfrm>
            <a:off x="30181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2</a:t>
            </a:r>
          </a:p>
        </p:txBody>
      </p:sp>
      <p:sp>
        <p:nvSpPr>
          <p:cNvPr id="40" name="TextBox 39">
            <a:extLst>
              <a:ext uri="{FF2B5EF4-FFF2-40B4-BE49-F238E27FC236}">
                <a16:creationId xmlns:a16="http://schemas.microsoft.com/office/drawing/2014/main" id="{7F58F70E-9323-064D-8A2E-7FB5CB00E8DA}"/>
              </a:ext>
            </a:extLst>
          </p:cNvPr>
          <p:cNvSpPr txBox="1"/>
          <p:nvPr/>
        </p:nvSpPr>
        <p:spPr>
          <a:xfrm>
            <a:off x="7889006" y="4271835"/>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4</a:t>
            </a:r>
          </a:p>
        </p:txBody>
      </p:sp>
      <p:sp>
        <p:nvSpPr>
          <p:cNvPr id="41" name="TextBox 40">
            <a:extLst>
              <a:ext uri="{FF2B5EF4-FFF2-40B4-BE49-F238E27FC236}">
                <a16:creationId xmlns:a16="http://schemas.microsoft.com/office/drawing/2014/main" id="{40AD46AF-90A8-3B46-A5C9-8C15DA9D6726}"/>
              </a:ext>
            </a:extLst>
          </p:cNvPr>
          <p:cNvSpPr txBox="1"/>
          <p:nvPr/>
        </p:nvSpPr>
        <p:spPr>
          <a:xfrm>
            <a:off x="5598640" y="4273609"/>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3</a:t>
            </a:r>
          </a:p>
        </p:txBody>
      </p:sp>
      <p:sp>
        <p:nvSpPr>
          <p:cNvPr id="42" name="TextBox 41">
            <a:extLst>
              <a:ext uri="{FF2B5EF4-FFF2-40B4-BE49-F238E27FC236}">
                <a16:creationId xmlns:a16="http://schemas.microsoft.com/office/drawing/2014/main" id="{60DD72BE-E654-BB47-9B2C-8E7A1C8DAB6C}"/>
              </a:ext>
            </a:extLst>
          </p:cNvPr>
          <p:cNvSpPr txBox="1"/>
          <p:nvPr/>
        </p:nvSpPr>
        <p:spPr>
          <a:xfrm>
            <a:off x="102575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5</a:t>
            </a:r>
          </a:p>
        </p:txBody>
      </p:sp>
      <p:pic>
        <p:nvPicPr>
          <p:cNvPr id="43" name="Picture 42">
            <a:extLst>
              <a:ext uri="{FF2B5EF4-FFF2-40B4-BE49-F238E27FC236}">
                <a16:creationId xmlns:a16="http://schemas.microsoft.com/office/drawing/2014/main" id="{5605CFAE-9023-BD42-98DC-9EF807F6E3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9899" y="2617046"/>
            <a:ext cx="1729584" cy="1693362"/>
          </a:xfrm>
          <a:prstGeom prst="rect">
            <a:avLst/>
          </a:prstGeom>
        </p:spPr>
      </p:pic>
      <p:pic>
        <p:nvPicPr>
          <p:cNvPr id="44" name="Picture 43">
            <a:extLst>
              <a:ext uri="{FF2B5EF4-FFF2-40B4-BE49-F238E27FC236}">
                <a16:creationId xmlns:a16="http://schemas.microsoft.com/office/drawing/2014/main" id="{A84E3E46-A136-3941-99D1-55DD77619BA1}"/>
              </a:ext>
            </a:extLst>
          </p:cNvPr>
          <p:cNvPicPr>
            <a:picLocks noChangeAspect="1"/>
          </p:cNvPicPr>
          <p:nvPr/>
        </p:nvPicPr>
        <p:blipFill>
          <a:blip r:embed="rId4"/>
          <a:stretch>
            <a:fillRect/>
          </a:stretch>
        </p:blipFill>
        <p:spPr>
          <a:xfrm>
            <a:off x="5341282" y="2643590"/>
            <a:ext cx="1680536" cy="1666818"/>
          </a:xfrm>
          <a:prstGeom prst="rect">
            <a:avLst/>
          </a:prstGeom>
        </p:spPr>
      </p:pic>
      <p:pic>
        <p:nvPicPr>
          <p:cNvPr id="45" name="Picture 44">
            <a:extLst>
              <a:ext uri="{FF2B5EF4-FFF2-40B4-BE49-F238E27FC236}">
                <a16:creationId xmlns:a16="http://schemas.microsoft.com/office/drawing/2014/main" id="{7960669A-01C4-FF49-8203-460ADE567042}"/>
              </a:ext>
            </a:extLst>
          </p:cNvPr>
          <p:cNvPicPr>
            <a:picLocks noChangeAspect="1"/>
          </p:cNvPicPr>
          <p:nvPr/>
        </p:nvPicPr>
        <p:blipFill>
          <a:blip r:embed="rId5"/>
          <a:stretch>
            <a:fillRect/>
          </a:stretch>
        </p:blipFill>
        <p:spPr>
          <a:xfrm>
            <a:off x="7660767" y="2643590"/>
            <a:ext cx="1729584" cy="1666818"/>
          </a:xfrm>
          <a:prstGeom prst="rect">
            <a:avLst/>
          </a:prstGeom>
        </p:spPr>
      </p:pic>
      <p:graphicFrame>
        <p:nvGraphicFramePr>
          <p:cNvPr id="46" name="Table 45">
            <a:extLst>
              <a:ext uri="{FF2B5EF4-FFF2-40B4-BE49-F238E27FC236}">
                <a16:creationId xmlns:a16="http://schemas.microsoft.com/office/drawing/2014/main" id="{513D925A-427D-7B42-BF3C-32B0472AB17F}"/>
              </a:ext>
            </a:extLst>
          </p:cNvPr>
          <p:cNvGraphicFramePr>
            <a:graphicFrameLocks noGrp="1"/>
          </p:cNvGraphicFramePr>
          <p:nvPr>
            <p:extLst>
              <p:ext uri="{D42A27DB-BD31-4B8C-83A1-F6EECF244321}">
                <p14:modId xmlns:p14="http://schemas.microsoft.com/office/powerpoint/2010/main" val="786872339"/>
              </p:ext>
            </p:extLst>
          </p:nvPr>
        </p:nvGraphicFramePr>
        <p:xfrm>
          <a:off x="5334267" y="2643591"/>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pic>
        <p:nvPicPr>
          <p:cNvPr id="47" name="Picture 46">
            <a:extLst>
              <a:ext uri="{FF2B5EF4-FFF2-40B4-BE49-F238E27FC236}">
                <a16:creationId xmlns:a16="http://schemas.microsoft.com/office/drawing/2014/main" id="{1513F6BF-24F1-6D42-A1E1-5267BFD0EBF4}"/>
              </a:ext>
            </a:extLst>
          </p:cNvPr>
          <p:cNvPicPr>
            <a:picLocks noChangeAspect="1"/>
          </p:cNvPicPr>
          <p:nvPr/>
        </p:nvPicPr>
        <p:blipFill>
          <a:blip r:embed="rId6"/>
          <a:stretch>
            <a:fillRect/>
          </a:stretch>
        </p:blipFill>
        <p:spPr>
          <a:xfrm>
            <a:off x="10029300" y="2616762"/>
            <a:ext cx="1729584" cy="1693646"/>
          </a:xfrm>
          <a:prstGeom prst="rect">
            <a:avLst/>
          </a:prstGeom>
        </p:spPr>
      </p:pic>
      <p:graphicFrame>
        <p:nvGraphicFramePr>
          <p:cNvPr id="48" name="Table 47">
            <a:extLst>
              <a:ext uri="{FF2B5EF4-FFF2-40B4-BE49-F238E27FC236}">
                <a16:creationId xmlns:a16="http://schemas.microsoft.com/office/drawing/2014/main" id="{C17B53B2-E4C4-B24B-919C-4C65BF4DF060}"/>
              </a:ext>
            </a:extLst>
          </p:cNvPr>
          <p:cNvGraphicFramePr>
            <a:graphicFrameLocks noGrp="1"/>
          </p:cNvGraphicFramePr>
          <p:nvPr>
            <p:extLst>
              <p:ext uri="{D42A27DB-BD31-4B8C-83A1-F6EECF244321}">
                <p14:modId xmlns:p14="http://schemas.microsoft.com/office/powerpoint/2010/main" val="3851666804"/>
              </p:ext>
            </p:extLst>
          </p:nvPr>
        </p:nvGraphicFramePr>
        <p:xfrm>
          <a:off x="2810915" y="2616762"/>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pSp>
        <p:nvGrpSpPr>
          <p:cNvPr id="49" name="Group 48">
            <a:extLst>
              <a:ext uri="{FF2B5EF4-FFF2-40B4-BE49-F238E27FC236}">
                <a16:creationId xmlns:a16="http://schemas.microsoft.com/office/drawing/2014/main" id="{B1F5523E-D0A6-264B-8B5E-99DE3A9E1AC6}"/>
              </a:ext>
            </a:extLst>
          </p:cNvPr>
          <p:cNvGrpSpPr/>
          <p:nvPr/>
        </p:nvGrpSpPr>
        <p:grpSpPr>
          <a:xfrm>
            <a:off x="423766" y="2616762"/>
            <a:ext cx="1729584" cy="2116526"/>
            <a:chOff x="423766" y="1226239"/>
            <a:chExt cx="1729584" cy="2116526"/>
          </a:xfrm>
        </p:grpSpPr>
        <p:pic>
          <p:nvPicPr>
            <p:cNvPr id="51" name="Picture 50">
              <a:extLst>
                <a:ext uri="{FF2B5EF4-FFF2-40B4-BE49-F238E27FC236}">
                  <a16:creationId xmlns:a16="http://schemas.microsoft.com/office/drawing/2014/main" id="{2B69A2C0-9FB7-9341-9BE9-FA60F529E5D7}"/>
                </a:ext>
              </a:extLst>
            </p:cNvPr>
            <p:cNvPicPr>
              <a:picLocks noChangeAspect="1"/>
            </p:cNvPicPr>
            <p:nvPr/>
          </p:nvPicPr>
          <p:blipFill>
            <a:blip r:embed="rId7"/>
            <a:stretch>
              <a:fillRect/>
            </a:stretch>
          </p:blipFill>
          <p:spPr>
            <a:xfrm>
              <a:off x="423766" y="1226239"/>
              <a:ext cx="1729584" cy="1693646"/>
            </a:xfrm>
            <a:prstGeom prst="rect">
              <a:avLst/>
            </a:prstGeom>
          </p:spPr>
        </p:pic>
        <p:sp>
          <p:nvSpPr>
            <p:cNvPr id="52" name="TextBox 51">
              <a:extLst>
                <a:ext uri="{FF2B5EF4-FFF2-40B4-BE49-F238E27FC236}">
                  <a16:creationId xmlns:a16="http://schemas.microsoft.com/office/drawing/2014/main" id="{3F945875-F443-2D4E-93DE-55271F2FCD3C}"/>
                </a:ext>
              </a:extLst>
            </p:cNvPr>
            <p:cNvSpPr txBox="1"/>
            <p:nvPr/>
          </p:nvSpPr>
          <p:spPr>
            <a:xfrm>
              <a:off x="649606" y="288110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1</a:t>
              </a:r>
            </a:p>
          </p:txBody>
        </p:sp>
      </p:grpSp>
      <p:sp>
        <p:nvSpPr>
          <p:cNvPr id="54" name="TextBox 53">
            <a:extLst>
              <a:ext uri="{FF2B5EF4-FFF2-40B4-BE49-F238E27FC236}">
                <a16:creationId xmlns:a16="http://schemas.microsoft.com/office/drawing/2014/main" id="{290FBFA8-58EF-F743-9305-488F209F7E57}"/>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18364793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30181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2</a:t>
            </a:r>
          </a:p>
        </p:txBody>
      </p:sp>
      <p:sp>
        <p:nvSpPr>
          <p:cNvPr id="23" name="TextBox 22"/>
          <p:cNvSpPr txBox="1"/>
          <p:nvPr/>
        </p:nvSpPr>
        <p:spPr>
          <a:xfrm>
            <a:off x="7889006" y="4271835"/>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4</a:t>
            </a:r>
          </a:p>
        </p:txBody>
      </p:sp>
      <p:sp>
        <p:nvSpPr>
          <p:cNvPr id="31" name="TextBox 30"/>
          <p:cNvSpPr txBox="1"/>
          <p:nvPr/>
        </p:nvSpPr>
        <p:spPr>
          <a:xfrm>
            <a:off x="5598640" y="4273609"/>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3</a:t>
            </a:r>
          </a:p>
        </p:txBody>
      </p:sp>
      <p:sp>
        <p:nvSpPr>
          <p:cNvPr id="32" name="TextBox 31"/>
          <p:cNvSpPr txBox="1"/>
          <p:nvPr/>
        </p:nvSpPr>
        <p:spPr>
          <a:xfrm>
            <a:off x="102575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5</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9899" y="2617046"/>
            <a:ext cx="1729584" cy="1693362"/>
          </a:xfrm>
          <a:prstGeom prst="rect">
            <a:avLst/>
          </a:prstGeom>
        </p:spPr>
      </p:pic>
      <p:pic>
        <p:nvPicPr>
          <p:cNvPr id="3" name="Picture 2"/>
          <p:cNvPicPr>
            <a:picLocks noChangeAspect="1"/>
          </p:cNvPicPr>
          <p:nvPr/>
        </p:nvPicPr>
        <p:blipFill>
          <a:blip r:embed="rId3"/>
          <a:stretch>
            <a:fillRect/>
          </a:stretch>
        </p:blipFill>
        <p:spPr>
          <a:xfrm>
            <a:off x="5341282" y="2643590"/>
            <a:ext cx="1680536" cy="1666818"/>
          </a:xfrm>
          <a:prstGeom prst="rect">
            <a:avLst/>
          </a:prstGeom>
        </p:spPr>
      </p:pic>
      <p:pic>
        <p:nvPicPr>
          <p:cNvPr id="15" name="Picture 14"/>
          <p:cNvPicPr>
            <a:picLocks noChangeAspect="1"/>
          </p:cNvPicPr>
          <p:nvPr/>
        </p:nvPicPr>
        <p:blipFill>
          <a:blip r:embed="rId4"/>
          <a:stretch>
            <a:fillRect/>
          </a:stretch>
        </p:blipFill>
        <p:spPr>
          <a:xfrm>
            <a:off x="7660767" y="2643590"/>
            <a:ext cx="1729584" cy="1666818"/>
          </a:xfrm>
          <a:prstGeom prst="rect">
            <a:avLst/>
          </a:prstGeom>
        </p:spPr>
      </p:pic>
      <p:graphicFrame>
        <p:nvGraphicFramePr>
          <p:cNvPr id="14" name="Table 13"/>
          <p:cNvGraphicFramePr>
            <a:graphicFrameLocks noGrp="1"/>
          </p:cNvGraphicFramePr>
          <p:nvPr>
            <p:extLst>
              <p:ext uri="{D42A27DB-BD31-4B8C-83A1-F6EECF244321}">
                <p14:modId xmlns:p14="http://schemas.microsoft.com/office/powerpoint/2010/main" val="194400088"/>
              </p:ext>
            </p:extLst>
          </p:nvPr>
        </p:nvGraphicFramePr>
        <p:xfrm>
          <a:off x="5334267" y="2643591"/>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pic>
        <p:nvPicPr>
          <p:cNvPr id="20" name="Picture 19"/>
          <p:cNvPicPr>
            <a:picLocks noChangeAspect="1"/>
          </p:cNvPicPr>
          <p:nvPr/>
        </p:nvPicPr>
        <p:blipFill>
          <a:blip r:embed="rId5"/>
          <a:stretch>
            <a:fillRect/>
          </a:stretch>
        </p:blipFill>
        <p:spPr>
          <a:xfrm>
            <a:off x="10029300" y="2616762"/>
            <a:ext cx="1729584" cy="1693646"/>
          </a:xfrm>
          <a:prstGeom prst="rect">
            <a:avLst/>
          </a:prstGeom>
        </p:spPr>
      </p:pic>
      <p:graphicFrame>
        <p:nvGraphicFramePr>
          <p:cNvPr id="38" name="Table 37"/>
          <p:cNvGraphicFramePr>
            <a:graphicFrameLocks noGrp="1"/>
          </p:cNvGraphicFramePr>
          <p:nvPr>
            <p:extLst>
              <p:ext uri="{D42A27DB-BD31-4B8C-83A1-F6EECF244321}">
                <p14:modId xmlns:p14="http://schemas.microsoft.com/office/powerpoint/2010/main" val="32193858"/>
              </p:ext>
            </p:extLst>
          </p:nvPr>
        </p:nvGraphicFramePr>
        <p:xfrm>
          <a:off x="2810915" y="2616762"/>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pSp>
        <p:nvGrpSpPr>
          <p:cNvPr id="27" name="Group 26"/>
          <p:cNvGrpSpPr/>
          <p:nvPr/>
        </p:nvGrpSpPr>
        <p:grpSpPr>
          <a:xfrm>
            <a:off x="423766" y="2616762"/>
            <a:ext cx="1729584" cy="2116526"/>
            <a:chOff x="423766" y="1226239"/>
            <a:chExt cx="1729584" cy="2116526"/>
          </a:xfrm>
        </p:grpSpPr>
        <p:pic>
          <p:nvPicPr>
            <p:cNvPr id="26" name="Picture 25"/>
            <p:cNvPicPr>
              <a:picLocks noChangeAspect="1"/>
            </p:cNvPicPr>
            <p:nvPr/>
          </p:nvPicPr>
          <p:blipFill>
            <a:blip r:embed="rId6"/>
            <a:stretch>
              <a:fillRect/>
            </a:stretch>
          </p:blipFill>
          <p:spPr>
            <a:xfrm>
              <a:off x="423766" y="1226239"/>
              <a:ext cx="1729584" cy="1693646"/>
            </a:xfrm>
            <a:prstGeom prst="rect">
              <a:avLst/>
            </a:prstGeom>
          </p:spPr>
        </p:pic>
        <p:sp>
          <p:nvSpPr>
            <p:cNvPr id="50" name="TextBox 49"/>
            <p:cNvSpPr txBox="1"/>
            <p:nvPr/>
          </p:nvSpPr>
          <p:spPr>
            <a:xfrm>
              <a:off x="649606" y="288110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1</a:t>
              </a:r>
            </a:p>
          </p:txBody>
        </p:sp>
      </p:grpSp>
      <p:sp>
        <p:nvSpPr>
          <p:cNvPr id="4" name="Rectangle 3">
            <a:extLst>
              <a:ext uri="{FF2B5EF4-FFF2-40B4-BE49-F238E27FC236}">
                <a16:creationId xmlns:a16="http://schemas.microsoft.com/office/drawing/2014/main" id="{785511EF-3390-A848-9D30-92AB75590487}"/>
              </a:ext>
            </a:extLst>
          </p:cNvPr>
          <p:cNvSpPr/>
          <p:nvPr/>
        </p:nvSpPr>
        <p:spPr>
          <a:xfrm>
            <a:off x="330740" y="2545146"/>
            <a:ext cx="11682920" cy="2188142"/>
          </a:xfrm>
          <a:prstGeom prst="rect">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E34F823B-C7C8-4D93-92F7-2D9D5AAFB3B1}"/>
              </a:ext>
            </a:extLst>
          </p:cNvPr>
          <p:cNvPicPr>
            <a:picLocks noChangeAspect="1"/>
          </p:cNvPicPr>
          <p:nvPr/>
        </p:nvPicPr>
        <p:blipFill>
          <a:blip r:embed="rId6"/>
          <a:stretch>
            <a:fillRect/>
          </a:stretch>
        </p:blipFill>
        <p:spPr>
          <a:xfrm>
            <a:off x="89147" y="1704032"/>
            <a:ext cx="3873115" cy="3792640"/>
          </a:xfrm>
          <a:prstGeom prst="rect">
            <a:avLst/>
          </a:prstGeom>
        </p:spPr>
      </p:pic>
      <p:sp>
        <p:nvSpPr>
          <p:cNvPr id="18" name="Title 5">
            <a:extLst>
              <a:ext uri="{FF2B5EF4-FFF2-40B4-BE49-F238E27FC236}">
                <a16:creationId xmlns:a16="http://schemas.microsoft.com/office/drawing/2014/main" id="{D9D4F357-0A8F-AA48-A699-D5FE767C8660}"/>
              </a:ext>
            </a:extLst>
          </p:cNvPr>
          <p:cNvSpPr>
            <a:spLocks noGrp="1"/>
          </p:cNvSpPr>
          <p:nvPr>
            <p:ph type="title"/>
          </p:nvPr>
        </p:nvSpPr>
        <p:spPr>
          <a:xfrm>
            <a:off x="838200" y="365125"/>
            <a:ext cx="10515600" cy="1325563"/>
          </a:xfrm>
        </p:spPr>
        <p:txBody>
          <a:bodyPr/>
          <a:lstStyle/>
          <a:p>
            <a:r>
              <a:rPr lang="en-US" dirty="0"/>
              <a:t>Visualizing deep layers: Layer 1</a:t>
            </a:r>
          </a:p>
        </p:txBody>
      </p:sp>
      <p:sp>
        <p:nvSpPr>
          <p:cNvPr id="19" name="TextBox 18">
            <a:extLst>
              <a:ext uri="{FF2B5EF4-FFF2-40B4-BE49-F238E27FC236}">
                <a16:creationId xmlns:a16="http://schemas.microsoft.com/office/drawing/2014/main" id="{56C3D49B-60E3-D447-88CE-963EC9A84D7D}"/>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25264819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6">
            <a:extLst>
              <a:ext uri="{FF2B5EF4-FFF2-40B4-BE49-F238E27FC236}">
                <a16:creationId xmlns:a16="http://schemas.microsoft.com/office/drawing/2014/main" id="{2A71E09A-4876-A84C-A392-AC18C23906D0}"/>
              </a:ext>
            </a:extLst>
          </p:cNvPr>
          <p:cNvSpPr txBox="1"/>
          <p:nvPr/>
        </p:nvSpPr>
        <p:spPr>
          <a:xfrm>
            <a:off x="30181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2</a:t>
            </a:r>
          </a:p>
        </p:txBody>
      </p:sp>
      <p:sp>
        <p:nvSpPr>
          <p:cNvPr id="58" name="TextBox 57">
            <a:extLst>
              <a:ext uri="{FF2B5EF4-FFF2-40B4-BE49-F238E27FC236}">
                <a16:creationId xmlns:a16="http://schemas.microsoft.com/office/drawing/2014/main" id="{5752C815-F695-0745-B5DC-D895E43B3E4F}"/>
              </a:ext>
            </a:extLst>
          </p:cNvPr>
          <p:cNvSpPr txBox="1"/>
          <p:nvPr/>
        </p:nvSpPr>
        <p:spPr>
          <a:xfrm>
            <a:off x="7889006" y="4271835"/>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4</a:t>
            </a:r>
          </a:p>
        </p:txBody>
      </p:sp>
      <p:sp>
        <p:nvSpPr>
          <p:cNvPr id="59" name="TextBox 58">
            <a:extLst>
              <a:ext uri="{FF2B5EF4-FFF2-40B4-BE49-F238E27FC236}">
                <a16:creationId xmlns:a16="http://schemas.microsoft.com/office/drawing/2014/main" id="{F7D44396-A91D-F645-924E-ADFC02F2432D}"/>
              </a:ext>
            </a:extLst>
          </p:cNvPr>
          <p:cNvSpPr txBox="1"/>
          <p:nvPr/>
        </p:nvSpPr>
        <p:spPr>
          <a:xfrm>
            <a:off x="5598640" y="4273609"/>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3</a:t>
            </a:r>
          </a:p>
        </p:txBody>
      </p:sp>
      <p:sp>
        <p:nvSpPr>
          <p:cNvPr id="60" name="TextBox 59">
            <a:extLst>
              <a:ext uri="{FF2B5EF4-FFF2-40B4-BE49-F238E27FC236}">
                <a16:creationId xmlns:a16="http://schemas.microsoft.com/office/drawing/2014/main" id="{7AF0C334-810C-BD49-A305-3A0D28327B81}"/>
              </a:ext>
            </a:extLst>
          </p:cNvPr>
          <p:cNvSpPr txBox="1"/>
          <p:nvPr/>
        </p:nvSpPr>
        <p:spPr>
          <a:xfrm>
            <a:off x="102575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5</a:t>
            </a:r>
          </a:p>
        </p:txBody>
      </p:sp>
      <p:pic>
        <p:nvPicPr>
          <p:cNvPr id="61" name="Picture 60">
            <a:extLst>
              <a:ext uri="{FF2B5EF4-FFF2-40B4-BE49-F238E27FC236}">
                <a16:creationId xmlns:a16="http://schemas.microsoft.com/office/drawing/2014/main" id="{A52D2852-661B-4042-A4A6-114CD7A1B0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9899" y="2617046"/>
            <a:ext cx="1729584" cy="1693362"/>
          </a:xfrm>
          <a:prstGeom prst="rect">
            <a:avLst/>
          </a:prstGeom>
        </p:spPr>
      </p:pic>
      <p:pic>
        <p:nvPicPr>
          <p:cNvPr id="62" name="Picture 61">
            <a:extLst>
              <a:ext uri="{FF2B5EF4-FFF2-40B4-BE49-F238E27FC236}">
                <a16:creationId xmlns:a16="http://schemas.microsoft.com/office/drawing/2014/main" id="{09C9EC9E-FC17-FC4D-B158-F5CDA273A7A8}"/>
              </a:ext>
            </a:extLst>
          </p:cNvPr>
          <p:cNvPicPr>
            <a:picLocks noChangeAspect="1"/>
          </p:cNvPicPr>
          <p:nvPr/>
        </p:nvPicPr>
        <p:blipFill>
          <a:blip r:embed="rId3"/>
          <a:stretch>
            <a:fillRect/>
          </a:stretch>
        </p:blipFill>
        <p:spPr>
          <a:xfrm>
            <a:off x="5341282" y="2643590"/>
            <a:ext cx="1680536" cy="1666818"/>
          </a:xfrm>
          <a:prstGeom prst="rect">
            <a:avLst/>
          </a:prstGeom>
        </p:spPr>
      </p:pic>
      <p:pic>
        <p:nvPicPr>
          <p:cNvPr id="63" name="Picture 62">
            <a:extLst>
              <a:ext uri="{FF2B5EF4-FFF2-40B4-BE49-F238E27FC236}">
                <a16:creationId xmlns:a16="http://schemas.microsoft.com/office/drawing/2014/main" id="{1F9A0B65-250A-D845-9FDA-3195ECF65E33}"/>
              </a:ext>
            </a:extLst>
          </p:cNvPr>
          <p:cNvPicPr>
            <a:picLocks noChangeAspect="1"/>
          </p:cNvPicPr>
          <p:nvPr/>
        </p:nvPicPr>
        <p:blipFill>
          <a:blip r:embed="rId4"/>
          <a:stretch>
            <a:fillRect/>
          </a:stretch>
        </p:blipFill>
        <p:spPr>
          <a:xfrm>
            <a:off x="7660767" y="2643590"/>
            <a:ext cx="1729584" cy="1666818"/>
          </a:xfrm>
          <a:prstGeom prst="rect">
            <a:avLst/>
          </a:prstGeom>
        </p:spPr>
      </p:pic>
      <p:graphicFrame>
        <p:nvGraphicFramePr>
          <p:cNvPr id="64" name="Table 63">
            <a:extLst>
              <a:ext uri="{FF2B5EF4-FFF2-40B4-BE49-F238E27FC236}">
                <a16:creationId xmlns:a16="http://schemas.microsoft.com/office/drawing/2014/main" id="{4030543A-1E06-D643-91D4-F8B362596F64}"/>
              </a:ext>
            </a:extLst>
          </p:cNvPr>
          <p:cNvGraphicFramePr>
            <a:graphicFrameLocks noGrp="1"/>
          </p:cNvGraphicFramePr>
          <p:nvPr>
            <p:extLst>
              <p:ext uri="{D42A27DB-BD31-4B8C-83A1-F6EECF244321}">
                <p14:modId xmlns:p14="http://schemas.microsoft.com/office/powerpoint/2010/main" val="97865880"/>
              </p:ext>
            </p:extLst>
          </p:nvPr>
        </p:nvGraphicFramePr>
        <p:xfrm>
          <a:off x="5334267" y="2643591"/>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pic>
        <p:nvPicPr>
          <p:cNvPr id="65" name="Picture 64">
            <a:extLst>
              <a:ext uri="{FF2B5EF4-FFF2-40B4-BE49-F238E27FC236}">
                <a16:creationId xmlns:a16="http://schemas.microsoft.com/office/drawing/2014/main" id="{4B5CF152-7860-6244-A51D-B933C9A771A1}"/>
              </a:ext>
            </a:extLst>
          </p:cNvPr>
          <p:cNvPicPr>
            <a:picLocks noChangeAspect="1"/>
          </p:cNvPicPr>
          <p:nvPr/>
        </p:nvPicPr>
        <p:blipFill>
          <a:blip r:embed="rId5"/>
          <a:stretch>
            <a:fillRect/>
          </a:stretch>
        </p:blipFill>
        <p:spPr>
          <a:xfrm>
            <a:off x="10029300" y="2616762"/>
            <a:ext cx="1729584" cy="1693646"/>
          </a:xfrm>
          <a:prstGeom prst="rect">
            <a:avLst/>
          </a:prstGeom>
        </p:spPr>
      </p:pic>
      <p:graphicFrame>
        <p:nvGraphicFramePr>
          <p:cNvPr id="66" name="Table 65">
            <a:extLst>
              <a:ext uri="{FF2B5EF4-FFF2-40B4-BE49-F238E27FC236}">
                <a16:creationId xmlns:a16="http://schemas.microsoft.com/office/drawing/2014/main" id="{CB1290B7-8D0A-9D45-B64C-72A92BD7698F}"/>
              </a:ext>
            </a:extLst>
          </p:cNvPr>
          <p:cNvGraphicFramePr>
            <a:graphicFrameLocks noGrp="1"/>
          </p:cNvGraphicFramePr>
          <p:nvPr>
            <p:extLst>
              <p:ext uri="{D42A27DB-BD31-4B8C-83A1-F6EECF244321}">
                <p14:modId xmlns:p14="http://schemas.microsoft.com/office/powerpoint/2010/main" val="2238843757"/>
              </p:ext>
            </p:extLst>
          </p:nvPr>
        </p:nvGraphicFramePr>
        <p:xfrm>
          <a:off x="2810915" y="2616762"/>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pSp>
        <p:nvGrpSpPr>
          <p:cNvPr id="67" name="Group 66">
            <a:extLst>
              <a:ext uri="{FF2B5EF4-FFF2-40B4-BE49-F238E27FC236}">
                <a16:creationId xmlns:a16="http://schemas.microsoft.com/office/drawing/2014/main" id="{008788D7-BCCD-DD44-9F5A-28E50CBB12D1}"/>
              </a:ext>
            </a:extLst>
          </p:cNvPr>
          <p:cNvGrpSpPr/>
          <p:nvPr/>
        </p:nvGrpSpPr>
        <p:grpSpPr>
          <a:xfrm>
            <a:off x="423766" y="2616762"/>
            <a:ext cx="1729584" cy="2116526"/>
            <a:chOff x="423766" y="1226239"/>
            <a:chExt cx="1729584" cy="2116526"/>
          </a:xfrm>
        </p:grpSpPr>
        <p:pic>
          <p:nvPicPr>
            <p:cNvPr id="68" name="Picture 67">
              <a:extLst>
                <a:ext uri="{FF2B5EF4-FFF2-40B4-BE49-F238E27FC236}">
                  <a16:creationId xmlns:a16="http://schemas.microsoft.com/office/drawing/2014/main" id="{126027BB-F201-E343-AA17-CC2B2BF3EB47}"/>
                </a:ext>
              </a:extLst>
            </p:cNvPr>
            <p:cNvPicPr>
              <a:picLocks noChangeAspect="1"/>
            </p:cNvPicPr>
            <p:nvPr/>
          </p:nvPicPr>
          <p:blipFill>
            <a:blip r:embed="rId6"/>
            <a:stretch>
              <a:fillRect/>
            </a:stretch>
          </p:blipFill>
          <p:spPr>
            <a:xfrm>
              <a:off x="423766" y="1226239"/>
              <a:ext cx="1729584" cy="1693646"/>
            </a:xfrm>
            <a:prstGeom prst="rect">
              <a:avLst/>
            </a:prstGeom>
          </p:spPr>
        </p:pic>
        <p:sp>
          <p:nvSpPr>
            <p:cNvPr id="69" name="TextBox 68">
              <a:extLst>
                <a:ext uri="{FF2B5EF4-FFF2-40B4-BE49-F238E27FC236}">
                  <a16:creationId xmlns:a16="http://schemas.microsoft.com/office/drawing/2014/main" id="{E1250F75-94A4-BF48-AC30-7783EDDF4A43}"/>
                </a:ext>
              </a:extLst>
            </p:cNvPr>
            <p:cNvSpPr txBox="1"/>
            <p:nvPr/>
          </p:nvSpPr>
          <p:spPr>
            <a:xfrm>
              <a:off x="649606" y="288110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1</a:t>
              </a:r>
            </a:p>
          </p:txBody>
        </p:sp>
      </p:grpSp>
      <p:sp>
        <p:nvSpPr>
          <p:cNvPr id="70" name="Rectangle 69">
            <a:extLst>
              <a:ext uri="{FF2B5EF4-FFF2-40B4-BE49-F238E27FC236}">
                <a16:creationId xmlns:a16="http://schemas.microsoft.com/office/drawing/2014/main" id="{8456E9E0-62C4-A545-8111-6CAD346E8997}"/>
              </a:ext>
            </a:extLst>
          </p:cNvPr>
          <p:cNvSpPr/>
          <p:nvPr/>
        </p:nvSpPr>
        <p:spPr>
          <a:xfrm>
            <a:off x="330740" y="2545146"/>
            <a:ext cx="11682920" cy="2188142"/>
          </a:xfrm>
          <a:prstGeom prst="rect">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a:extLst>
              <a:ext uri="{FF2B5EF4-FFF2-40B4-BE49-F238E27FC236}">
                <a16:creationId xmlns:a16="http://schemas.microsoft.com/office/drawing/2014/main" id="{6BC83A04-AEB1-4250-A274-21F2530467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8056" y="1718272"/>
            <a:ext cx="3861107" cy="3780246"/>
          </a:xfrm>
          <a:prstGeom prst="rect">
            <a:avLst/>
          </a:prstGeom>
        </p:spPr>
      </p:pic>
      <p:sp>
        <p:nvSpPr>
          <p:cNvPr id="72" name="Title 5">
            <a:extLst>
              <a:ext uri="{FF2B5EF4-FFF2-40B4-BE49-F238E27FC236}">
                <a16:creationId xmlns:a16="http://schemas.microsoft.com/office/drawing/2014/main" id="{AF43124F-95A5-4246-B4BA-6D88421C51A3}"/>
              </a:ext>
            </a:extLst>
          </p:cNvPr>
          <p:cNvSpPr>
            <a:spLocks noGrp="1"/>
          </p:cNvSpPr>
          <p:nvPr>
            <p:ph type="title"/>
          </p:nvPr>
        </p:nvSpPr>
        <p:spPr>
          <a:xfrm>
            <a:off x="838200" y="365125"/>
            <a:ext cx="10515600" cy="1325563"/>
          </a:xfrm>
        </p:spPr>
        <p:txBody>
          <a:bodyPr/>
          <a:lstStyle/>
          <a:p>
            <a:r>
              <a:rPr lang="en-US" dirty="0"/>
              <a:t>Visualizing deep layers: Layer 2</a:t>
            </a:r>
          </a:p>
        </p:txBody>
      </p:sp>
      <p:sp>
        <p:nvSpPr>
          <p:cNvPr id="73" name="TextBox 72">
            <a:extLst>
              <a:ext uri="{FF2B5EF4-FFF2-40B4-BE49-F238E27FC236}">
                <a16:creationId xmlns:a16="http://schemas.microsoft.com/office/drawing/2014/main" id="{864FDD9A-A89F-9E49-8916-9CFBFEF71CEE}"/>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16103314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3F2F5BE6-2493-D942-B1AB-6E2AE88947C0}"/>
              </a:ext>
            </a:extLst>
          </p:cNvPr>
          <p:cNvSpPr txBox="1"/>
          <p:nvPr/>
        </p:nvSpPr>
        <p:spPr>
          <a:xfrm>
            <a:off x="30181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2</a:t>
            </a:r>
          </a:p>
        </p:txBody>
      </p:sp>
      <p:sp>
        <p:nvSpPr>
          <p:cNvPr id="24" name="TextBox 23">
            <a:extLst>
              <a:ext uri="{FF2B5EF4-FFF2-40B4-BE49-F238E27FC236}">
                <a16:creationId xmlns:a16="http://schemas.microsoft.com/office/drawing/2014/main" id="{9D6F60DD-11EF-C543-AA76-E57F0584F67B}"/>
              </a:ext>
            </a:extLst>
          </p:cNvPr>
          <p:cNvSpPr txBox="1"/>
          <p:nvPr/>
        </p:nvSpPr>
        <p:spPr>
          <a:xfrm>
            <a:off x="7889006" y="4271835"/>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4</a:t>
            </a:r>
          </a:p>
        </p:txBody>
      </p:sp>
      <p:sp>
        <p:nvSpPr>
          <p:cNvPr id="25" name="TextBox 24">
            <a:extLst>
              <a:ext uri="{FF2B5EF4-FFF2-40B4-BE49-F238E27FC236}">
                <a16:creationId xmlns:a16="http://schemas.microsoft.com/office/drawing/2014/main" id="{4ACAB577-525D-D444-9EB0-1D56F7D1F0DA}"/>
              </a:ext>
            </a:extLst>
          </p:cNvPr>
          <p:cNvSpPr txBox="1"/>
          <p:nvPr/>
        </p:nvSpPr>
        <p:spPr>
          <a:xfrm>
            <a:off x="5598640" y="4273609"/>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3</a:t>
            </a:r>
          </a:p>
        </p:txBody>
      </p:sp>
      <p:sp>
        <p:nvSpPr>
          <p:cNvPr id="28" name="TextBox 27">
            <a:extLst>
              <a:ext uri="{FF2B5EF4-FFF2-40B4-BE49-F238E27FC236}">
                <a16:creationId xmlns:a16="http://schemas.microsoft.com/office/drawing/2014/main" id="{F6957F67-0F2D-C242-82B1-E47273082B56}"/>
              </a:ext>
            </a:extLst>
          </p:cNvPr>
          <p:cNvSpPr txBox="1"/>
          <p:nvPr/>
        </p:nvSpPr>
        <p:spPr>
          <a:xfrm>
            <a:off x="102575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5</a:t>
            </a:r>
          </a:p>
        </p:txBody>
      </p:sp>
      <p:pic>
        <p:nvPicPr>
          <p:cNvPr id="29" name="Picture 28">
            <a:extLst>
              <a:ext uri="{FF2B5EF4-FFF2-40B4-BE49-F238E27FC236}">
                <a16:creationId xmlns:a16="http://schemas.microsoft.com/office/drawing/2014/main" id="{2D050829-0034-3A47-9ED4-65D39B5F47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9899" y="2617046"/>
            <a:ext cx="1729584" cy="1693362"/>
          </a:xfrm>
          <a:prstGeom prst="rect">
            <a:avLst/>
          </a:prstGeom>
        </p:spPr>
      </p:pic>
      <p:pic>
        <p:nvPicPr>
          <p:cNvPr id="30" name="Picture 29">
            <a:extLst>
              <a:ext uri="{FF2B5EF4-FFF2-40B4-BE49-F238E27FC236}">
                <a16:creationId xmlns:a16="http://schemas.microsoft.com/office/drawing/2014/main" id="{6AA66BD2-D6A7-7740-A870-9B6327B7CDCC}"/>
              </a:ext>
            </a:extLst>
          </p:cNvPr>
          <p:cNvPicPr>
            <a:picLocks noChangeAspect="1"/>
          </p:cNvPicPr>
          <p:nvPr/>
        </p:nvPicPr>
        <p:blipFill>
          <a:blip r:embed="rId3"/>
          <a:stretch>
            <a:fillRect/>
          </a:stretch>
        </p:blipFill>
        <p:spPr>
          <a:xfrm>
            <a:off x="5341282" y="2643590"/>
            <a:ext cx="1680536" cy="1666818"/>
          </a:xfrm>
          <a:prstGeom prst="rect">
            <a:avLst/>
          </a:prstGeom>
        </p:spPr>
      </p:pic>
      <p:pic>
        <p:nvPicPr>
          <p:cNvPr id="33" name="Picture 32">
            <a:extLst>
              <a:ext uri="{FF2B5EF4-FFF2-40B4-BE49-F238E27FC236}">
                <a16:creationId xmlns:a16="http://schemas.microsoft.com/office/drawing/2014/main" id="{862213F9-DAAB-EC4D-9C6F-04B68E4D5513}"/>
              </a:ext>
            </a:extLst>
          </p:cNvPr>
          <p:cNvPicPr>
            <a:picLocks noChangeAspect="1"/>
          </p:cNvPicPr>
          <p:nvPr/>
        </p:nvPicPr>
        <p:blipFill>
          <a:blip r:embed="rId4"/>
          <a:stretch>
            <a:fillRect/>
          </a:stretch>
        </p:blipFill>
        <p:spPr>
          <a:xfrm>
            <a:off x="7660767" y="2643590"/>
            <a:ext cx="1729584" cy="1666818"/>
          </a:xfrm>
          <a:prstGeom prst="rect">
            <a:avLst/>
          </a:prstGeom>
        </p:spPr>
      </p:pic>
      <p:graphicFrame>
        <p:nvGraphicFramePr>
          <p:cNvPr id="34" name="Table 33">
            <a:extLst>
              <a:ext uri="{FF2B5EF4-FFF2-40B4-BE49-F238E27FC236}">
                <a16:creationId xmlns:a16="http://schemas.microsoft.com/office/drawing/2014/main" id="{D2913B4F-DE73-704C-9B75-2ED0A675EFD6}"/>
              </a:ext>
            </a:extLst>
          </p:cNvPr>
          <p:cNvGraphicFramePr>
            <a:graphicFrameLocks noGrp="1"/>
          </p:cNvGraphicFramePr>
          <p:nvPr>
            <p:extLst>
              <p:ext uri="{D42A27DB-BD31-4B8C-83A1-F6EECF244321}">
                <p14:modId xmlns:p14="http://schemas.microsoft.com/office/powerpoint/2010/main" val="2647025672"/>
              </p:ext>
            </p:extLst>
          </p:nvPr>
        </p:nvGraphicFramePr>
        <p:xfrm>
          <a:off x="5334267" y="2643591"/>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pic>
        <p:nvPicPr>
          <p:cNvPr id="35" name="Picture 34">
            <a:extLst>
              <a:ext uri="{FF2B5EF4-FFF2-40B4-BE49-F238E27FC236}">
                <a16:creationId xmlns:a16="http://schemas.microsoft.com/office/drawing/2014/main" id="{6A125441-8BE4-A346-A8E5-CE54474231F7}"/>
              </a:ext>
            </a:extLst>
          </p:cNvPr>
          <p:cNvPicPr>
            <a:picLocks noChangeAspect="1"/>
          </p:cNvPicPr>
          <p:nvPr/>
        </p:nvPicPr>
        <p:blipFill>
          <a:blip r:embed="rId5"/>
          <a:stretch>
            <a:fillRect/>
          </a:stretch>
        </p:blipFill>
        <p:spPr>
          <a:xfrm>
            <a:off x="10029300" y="2616762"/>
            <a:ext cx="1729584" cy="1693646"/>
          </a:xfrm>
          <a:prstGeom prst="rect">
            <a:avLst/>
          </a:prstGeom>
        </p:spPr>
      </p:pic>
      <p:graphicFrame>
        <p:nvGraphicFramePr>
          <p:cNvPr id="36" name="Table 35">
            <a:extLst>
              <a:ext uri="{FF2B5EF4-FFF2-40B4-BE49-F238E27FC236}">
                <a16:creationId xmlns:a16="http://schemas.microsoft.com/office/drawing/2014/main" id="{DB9C9DAE-95AC-8D4A-BA75-F57B56094A28}"/>
              </a:ext>
            </a:extLst>
          </p:cNvPr>
          <p:cNvGraphicFramePr>
            <a:graphicFrameLocks noGrp="1"/>
          </p:cNvGraphicFramePr>
          <p:nvPr>
            <p:extLst>
              <p:ext uri="{D42A27DB-BD31-4B8C-83A1-F6EECF244321}">
                <p14:modId xmlns:p14="http://schemas.microsoft.com/office/powerpoint/2010/main" val="1908126857"/>
              </p:ext>
            </p:extLst>
          </p:nvPr>
        </p:nvGraphicFramePr>
        <p:xfrm>
          <a:off x="2810915" y="2616762"/>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pSp>
        <p:nvGrpSpPr>
          <p:cNvPr id="37" name="Group 36">
            <a:extLst>
              <a:ext uri="{FF2B5EF4-FFF2-40B4-BE49-F238E27FC236}">
                <a16:creationId xmlns:a16="http://schemas.microsoft.com/office/drawing/2014/main" id="{C65D9AF3-3C53-1147-90C2-72B8A8735E60}"/>
              </a:ext>
            </a:extLst>
          </p:cNvPr>
          <p:cNvGrpSpPr/>
          <p:nvPr/>
        </p:nvGrpSpPr>
        <p:grpSpPr>
          <a:xfrm>
            <a:off x="423766" y="2616762"/>
            <a:ext cx="1729584" cy="2116526"/>
            <a:chOff x="423766" y="1226239"/>
            <a:chExt cx="1729584" cy="2116526"/>
          </a:xfrm>
        </p:grpSpPr>
        <p:pic>
          <p:nvPicPr>
            <p:cNvPr id="39" name="Picture 38">
              <a:extLst>
                <a:ext uri="{FF2B5EF4-FFF2-40B4-BE49-F238E27FC236}">
                  <a16:creationId xmlns:a16="http://schemas.microsoft.com/office/drawing/2014/main" id="{27448234-6F25-BD4C-9550-B3880ECA431A}"/>
                </a:ext>
              </a:extLst>
            </p:cNvPr>
            <p:cNvPicPr>
              <a:picLocks noChangeAspect="1"/>
            </p:cNvPicPr>
            <p:nvPr/>
          </p:nvPicPr>
          <p:blipFill>
            <a:blip r:embed="rId6"/>
            <a:stretch>
              <a:fillRect/>
            </a:stretch>
          </p:blipFill>
          <p:spPr>
            <a:xfrm>
              <a:off x="423766" y="1226239"/>
              <a:ext cx="1729584" cy="1693646"/>
            </a:xfrm>
            <a:prstGeom prst="rect">
              <a:avLst/>
            </a:prstGeom>
          </p:spPr>
        </p:pic>
        <p:sp>
          <p:nvSpPr>
            <p:cNvPr id="40" name="TextBox 39">
              <a:extLst>
                <a:ext uri="{FF2B5EF4-FFF2-40B4-BE49-F238E27FC236}">
                  <a16:creationId xmlns:a16="http://schemas.microsoft.com/office/drawing/2014/main" id="{B7F97AED-5DF4-1140-88DF-5C4C215799B7}"/>
                </a:ext>
              </a:extLst>
            </p:cNvPr>
            <p:cNvSpPr txBox="1"/>
            <p:nvPr/>
          </p:nvSpPr>
          <p:spPr>
            <a:xfrm>
              <a:off x="649606" y="288110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1</a:t>
              </a:r>
            </a:p>
          </p:txBody>
        </p:sp>
      </p:grpSp>
      <p:sp>
        <p:nvSpPr>
          <p:cNvPr id="41" name="Rectangle 40">
            <a:extLst>
              <a:ext uri="{FF2B5EF4-FFF2-40B4-BE49-F238E27FC236}">
                <a16:creationId xmlns:a16="http://schemas.microsoft.com/office/drawing/2014/main" id="{C0598BA9-4539-C94B-8D22-B0531351AF4E}"/>
              </a:ext>
            </a:extLst>
          </p:cNvPr>
          <p:cNvSpPr/>
          <p:nvPr/>
        </p:nvSpPr>
        <p:spPr>
          <a:xfrm>
            <a:off x="330740" y="2545146"/>
            <a:ext cx="11682920" cy="2188142"/>
          </a:xfrm>
          <a:prstGeom prst="rect">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a:extLst>
              <a:ext uri="{FF2B5EF4-FFF2-40B4-BE49-F238E27FC236}">
                <a16:creationId xmlns:a16="http://schemas.microsoft.com/office/drawing/2014/main" id="{D088EFFC-144D-48B3-B861-369D803319D6}"/>
              </a:ext>
            </a:extLst>
          </p:cNvPr>
          <p:cNvPicPr>
            <a:picLocks noChangeAspect="1"/>
          </p:cNvPicPr>
          <p:nvPr/>
        </p:nvPicPr>
        <p:blipFill>
          <a:blip r:embed="rId3"/>
          <a:stretch>
            <a:fillRect/>
          </a:stretch>
        </p:blipFill>
        <p:spPr>
          <a:xfrm>
            <a:off x="4175458" y="1702663"/>
            <a:ext cx="3826482" cy="3795248"/>
          </a:xfrm>
          <a:prstGeom prst="rect">
            <a:avLst/>
          </a:prstGeom>
        </p:spPr>
      </p:pic>
      <p:sp>
        <p:nvSpPr>
          <p:cNvPr id="44" name="Title 5">
            <a:extLst>
              <a:ext uri="{FF2B5EF4-FFF2-40B4-BE49-F238E27FC236}">
                <a16:creationId xmlns:a16="http://schemas.microsoft.com/office/drawing/2014/main" id="{751240EA-A6B6-6B4D-93CB-F80F2D9767F1}"/>
              </a:ext>
            </a:extLst>
          </p:cNvPr>
          <p:cNvSpPr>
            <a:spLocks noGrp="1"/>
          </p:cNvSpPr>
          <p:nvPr>
            <p:ph type="title"/>
          </p:nvPr>
        </p:nvSpPr>
        <p:spPr>
          <a:xfrm>
            <a:off x="838200" y="365125"/>
            <a:ext cx="10515600" cy="1325563"/>
          </a:xfrm>
        </p:spPr>
        <p:txBody>
          <a:bodyPr/>
          <a:lstStyle/>
          <a:p>
            <a:r>
              <a:rPr lang="en-US" dirty="0"/>
              <a:t>Visualizing deep layers: Layer 3</a:t>
            </a:r>
          </a:p>
        </p:txBody>
      </p:sp>
      <p:sp>
        <p:nvSpPr>
          <p:cNvPr id="45" name="TextBox 44">
            <a:extLst>
              <a:ext uri="{FF2B5EF4-FFF2-40B4-BE49-F238E27FC236}">
                <a16:creationId xmlns:a16="http://schemas.microsoft.com/office/drawing/2014/main" id="{7EF4EA1B-E851-9A4B-AA92-647CC50B0D47}"/>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28825518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9AFC143A-79A0-5041-B62A-C549A6897538}"/>
              </a:ext>
            </a:extLst>
          </p:cNvPr>
          <p:cNvSpPr txBox="1"/>
          <p:nvPr/>
        </p:nvSpPr>
        <p:spPr>
          <a:xfrm>
            <a:off x="30181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2</a:t>
            </a:r>
          </a:p>
        </p:txBody>
      </p:sp>
      <p:sp>
        <p:nvSpPr>
          <p:cNvPr id="21" name="TextBox 20">
            <a:extLst>
              <a:ext uri="{FF2B5EF4-FFF2-40B4-BE49-F238E27FC236}">
                <a16:creationId xmlns:a16="http://schemas.microsoft.com/office/drawing/2014/main" id="{A98A4A02-7844-314D-A4F9-49A8496070E7}"/>
              </a:ext>
            </a:extLst>
          </p:cNvPr>
          <p:cNvSpPr txBox="1"/>
          <p:nvPr/>
        </p:nvSpPr>
        <p:spPr>
          <a:xfrm>
            <a:off x="7889006" y="4271835"/>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4</a:t>
            </a:r>
          </a:p>
        </p:txBody>
      </p:sp>
      <p:sp>
        <p:nvSpPr>
          <p:cNvPr id="22" name="TextBox 21">
            <a:extLst>
              <a:ext uri="{FF2B5EF4-FFF2-40B4-BE49-F238E27FC236}">
                <a16:creationId xmlns:a16="http://schemas.microsoft.com/office/drawing/2014/main" id="{3355F576-3956-5243-9389-C973DF00B0EF}"/>
              </a:ext>
            </a:extLst>
          </p:cNvPr>
          <p:cNvSpPr txBox="1"/>
          <p:nvPr/>
        </p:nvSpPr>
        <p:spPr>
          <a:xfrm>
            <a:off x="5598640" y="4273609"/>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3</a:t>
            </a:r>
          </a:p>
        </p:txBody>
      </p:sp>
      <p:sp>
        <p:nvSpPr>
          <p:cNvPr id="24" name="TextBox 23">
            <a:extLst>
              <a:ext uri="{FF2B5EF4-FFF2-40B4-BE49-F238E27FC236}">
                <a16:creationId xmlns:a16="http://schemas.microsoft.com/office/drawing/2014/main" id="{80B9A64F-A786-804D-BA4E-9FD14961895E}"/>
              </a:ext>
            </a:extLst>
          </p:cNvPr>
          <p:cNvSpPr txBox="1"/>
          <p:nvPr/>
        </p:nvSpPr>
        <p:spPr>
          <a:xfrm>
            <a:off x="102575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5</a:t>
            </a:r>
          </a:p>
        </p:txBody>
      </p:sp>
      <p:pic>
        <p:nvPicPr>
          <p:cNvPr id="25" name="Picture 24">
            <a:extLst>
              <a:ext uri="{FF2B5EF4-FFF2-40B4-BE49-F238E27FC236}">
                <a16:creationId xmlns:a16="http://schemas.microsoft.com/office/drawing/2014/main" id="{B026CB2E-14EE-CA4A-840A-C8213890E6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9899" y="2617046"/>
            <a:ext cx="1729584" cy="1693362"/>
          </a:xfrm>
          <a:prstGeom prst="rect">
            <a:avLst/>
          </a:prstGeom>
        </p:spPr>
      </p:pic>
      <p:pic>
        <p:nvPicPr>
          <p:cNvPr id="28" name="Picture 27">
            <a:extLst>
              <a:ext uri="{FF2B5EF4-FFF2-40B4-BE49-F238E27FC236}">
                <a16:creationId xmlns:a16="http://schemas.microsoft.com/office/drawing/2014/main" id="{19FC576E-72B9-5B4F-92DB-802B5860B53F}"/>
              </a:ext>
            </a:extLst>
          </p:cNvPr>
          <p:cNvPicPr>
            <a:picLocks noChangeAspect="1"/>
          </p:cNvPicPr>
          <p:nvPr/>
        </p:nvPicPr>
        <p:blipFill>
          <a:blip r:embed="rId3"/>
          <a:stretch>
            <a:fillRect/>
          </a:stretch>
        </p:blipFill>
        <p:spPr>
          <a:xfrm>
            <a:off x="5341282" y="2643590"/>
            <a:ext cx="1680536" cy="1666818"/>
          </a:xfrm>
          <a:prstGeom prst="rect">
            <a:avLst/>
          </a:prstGeom>
        </p:spPr>
      </p:pic>
      <p:pic>
        <p:nvPicPr>
          <p:cNvPr id="29" name="Picture 28">
            <a:extLst>
              <a:ext uri="{FF2B5EF4-FFF2-40B4-BE49-F238E27FC236}">
                <a16:creationId xmlns:a16="http://schemas.microsoft.com/office/drawing/2014/main" id="{36DEEFC4-B852-A345-81DF-CB6C73DF3627}"/>
              </a:ext>
            </a:extLst>
          </p:cNvPr>
          <p:cNvPicPr>
            <a:picLocks noChangeAspect="1"/>
          </p:cNvPicPr>
          <p:nvPr/>
        </p:nvPicPr>
        <p:blipFill>
          <a:blip r:embed="rId4"/>
          <a:stretch>
            <a:fillRect/>
          </a:stretch>
        </p:blipFill>
        <p:spPr>
          <a:xfrm>
            <a:off x="7660767" y="2643590"/>
            <a:ext cx="1729584" cy="1666818"/>
          </a:xfrm>
          <a:prstGeom prst="rect">
            <a:avLst/>
          </a:prstGeom>
        </p:spPr>
      </p:pic>
      <p:graphicFrame>
        <p:nvGraphicFramePr>
          <p:cNvPr id="30" name="Table 29">
            <a:extLst>
              <a:ext uri="{FF2B5EF4-FFF2-40B4-BE49-F238E27FC236}">
                <a16:creationId xmlns:a16="http://schemas.microsoft.com/office/drawing/2014/main" id="{7849C152-8D0A-5049-9939-A9E5A626875C}"/>
              </a:ext>
            </a:extLst>
          </p:cNvPr>
          <p:cNvGraphicFramePr>
            <a:graphicFrameLocks noGrp="1"/>
          </p:cNvGraphicFramePr>
          <p:nvPr>
            <p:extLst>
              <p:ext uri="{D42A27DB-BD31-4B8C-83A1-F6EECF244321}">
                <p14:modId xmlns:p14="http://schemas.microsoft.com/office/powerpoint/2010/main" val="75803182"/>
              </p:ext>
            </p:extLst>
          </p:nvPr>
        </p:nvGraphicFramePr>
        <p:xfrm>
          <a:off x="5334267" y="2643591"/>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pic>
        <p:nvPicPr>
          <p:cNvPr id="33" name="Picture 32">
            <a:extLst>
              <a:ext uri="{FF2B5EF4-FFF2-40B4-BE49-F238E27FC236}">
                <a16:creationId xmlns:a16="http://schemas.microsoft.com/office/drawing/2014/main" id="{B97324AC-5DA9-EE4B-85F6-63E19E6E48A0}"/>
              </a:ext>
            </a:extLst>
          </p:cNvPr>
          <p:cNvPicPr>
            <a:picLocks noChangeAspect="1"/>
          </p:cNvPicPr>
          <p:nvPr/>
        </p:nvPicPr>
        <p:blipFill>
          <a:blip r:embed="rId5"/>
          <a:stretch>
            <a:fillRect/>
          </a:stretch>
        </p:blipFill>
        <p:spPr>
          <a:xfrm>
            <a:off x="10029300" y="2616762"/>
            <a:ext cx="1729584" cy="1693646"/>
          </a:xfrm>
          <a:prstGeom prst="rect">
            <a:avLst/>
          </a:prstGeom>
        </p:spPr>
      </p:pic>
      <p:graphicFrame>
        <p:nvGraphicFramePr>
          <p:cNvPr id="34" name="Table 33">
            <a:extLst>
              <a:ext uri="{FF2B5EF4-FFF2-40B4-BE49-F238E27FC236}">
                <a16:creationId xmlns:a16="http://schemas.microsoft.com/office/drawing/2014/main" id="{B91BCA38-DECE-344E-91AE-E1EF21BB0A39}"/>
              </a:ext>
            </a:extLst>
          </p:cNvPr>
          <p:cNvGraphicFramePr>
            <a:graphicFrameLocks noGrp="1"/>
          </p:cNvGraphicFramePr>
          <p:nvPr>
            <p:extLst>
              <p:ext uri="{D42A27DB-BD31-4B8C-83A1-F6EECF244321}">
                <p14:modId xmlns:p14="http://schemas.microsoft.com/office/powerpoint/2010/main" val="3113912992"/>
              </p:ext>
            </p:extLst>
          </p:nvPr>
        </p:nvGraphicFramePr>
        <p:xfrm>
          <a:off x="2810915" y="2616762"/>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pSp>
        <p:nvGrpSpPr>
          <p:cNvPr id="35" name="Group 34">
            <a:extLst>
              <a:ext uri="{FF2B5EF4-FFF2-40B4-BE49-F238E27FC236}">
                <a16:creationId xmlns:a16="http://schemas.microsoft.com/office/drawing/2014/main" id="{855993A6-82FF-F340-86EC-F9C94A8CBE67}"/>
              </a:ext>
            </a:extLst>
          </p:cNvPr>
          <p:cNvGrpSpPr/>
          <p:nvPr/>
        </p:nvGrpSpPr>
        <p:grpSpPr>
          <a:xfrm>
            <a:off x="423766" y="2616762"/>
            <a:ext cx="1729584" cy="2116526"/>
            <a:chOff x="423766" y="1226239"/>
            <a:chExt cx="1729584" cy="2116526"/>
          </a:xfrm>
        </p:grpSpPr>
        <p:pic>
          <p:nvPicPr>
            <p:cNvPr id="36" name="Picture 35">
              <a:extLst>
                <a:ext uri="{FF2B5EF4-FFF2-40B4-BE49-F238E27FC236}">
                  <a16:creationId xmlns:a16="http://schemas.microsoft.com/office/drawing/2014/main" id="{54757636-99A5-7C46-8A6B-94B26BB8155C}"/>
                </a:ext>
              </a:extLst>
            </p:cNvPr>
            <p:cNvPicPr>
              <a:picLocks noChangeAspect="1"/>
            </p:cNvPicPr>
            <p:nvPr/>
          </p:nvPicPr>
          <p:blipFill>
            <a:blip r:embed="rId6"/>
            <a:stretch>
              <a:fillRect/>
            </a:stretch>
          </p:blipFill>
          <p:spPr>
            <a:xfrm>
              <a:off x="423766" y="1226239"/>
              <a:ext cx="1729584" cy="1693646"/>
            </a:xfrm>
            <a:prstGeom prst="rect">
              <a:avLst/>
            </a:prstGeom>
          </p:spPr>
        </p:pic>
        <p:sp>
          <p:nvSpPr>
            <p:cNvPr id="37" name="TextBox 36">
              <a:extLst>
                <a:ext uri="{FF2B5EF4-FFF2-40B4-BE49-F238E27FC236}">
                  <a16:creationId xmlns:a16="http://schemas.microsoft.com/office/drawing/2014/main" id="{4846E0A2-FB1E-5046-88F0-43607E49CDDB}"/>
                </a:ext>
              </a:extLst>
            </p:cNvPr>
            <p:cNvSpPr txBox="1"/>
            <p:nvPr/>
          </p:nvSpPr>
          <p:spPr>
            <a:xfrm>
              <a:off x="649606" y="288110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1</a:t>
              </a:r>
            </a:p>
          </p:txBody>
        </p:sp>
      </p:grpSp>
      <p:sp>
        <p:nvSpPr>
          <p:cNvPr id="39" name="Rectangle 38">
            <a:extLst>
              <a:ext uri="{FF2B5EF4-FFF2-40B4-BE49-F238E27FC236}">
                <a16:creationId xmlns:a16="http://schemas.microsoft.com/office/drawing/2014/main" id="{3119C7C8-4F24-714E-A255-0F4F2C64E307}"/>
              </a:ext>
            </a:extLst>
          </p:cNvPr>
          <p:cNvSpPr/>
          <p:nvPr/>
        </p:nvSpPr>
        <p:spPr>
          <a:xfrm>
            <a:off x="330740" y="2545146"/>
            <a:ext cx="11682920" cy="2188142"/>
          </a:xfrm>
          <a:prstGeom prst="rect">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a:extLst>
              <a:ext uri="{FF2B5EF4-FFF2-40B4-BE49-F238E27FC236}">
                <a16:creationId xmlns:a16="http://schemas.microsoft.com/office/drawing/2014/main" id="{56968C51-9384-41F1-BB35-5C747B2FB9E8}"/>
              </a:ext>
            </a:extLst>
          </p:cNvPr>
          <p:cNvPicPr>
            <a:picLocks noChangeAspect="1"/>
          </p:cNvPicPr>
          <p:nvPr/>
        </p:nvPicPr>
        <p:blipFill>
          <a:blip r:embed="rId4"/>
          <a:stretch>
            <a:fillRect/>
          </a:stretch>
        </p:blipFill>
        <p:spPr>
          <a:xfrm>
            <a:off x="6235192" y="1722801"/>
            <a:ext cx="3955839" cy="3812283"/>
          </a:xfrm>
          <a:prstGeom prst="rect">
            <a:avLst/>
          </a:prstGeom>
        </p:spPr>
      </p:pic>
      <p:sp>
        <p:nvSpPr>
          <p:cNvPr id="40" name="Title 5">
            <a:extLst>
              <a:ext uri="{FF2B5EF4-FFF2-40B4-BE49-F238E27FC236}">
                <a16:creationId xmlns:a16="http://schemas.microsoft.com/office/drawing/2014/main" id="{197F6B2E-B63E-D541-8CA3-8F0AAF26D174}"/>
              </a:ext>
            </a:extLst>
          </p:cNvPr>
          <p:cNvSpPr>
            <a:spLocks noGrp="1"/>
          </p:cNvSpPr>
          <p:nvPr>
            <p:ph type="title"/>
          </p:nvPr>
        </p:nvSpPr>
        <p:spPr>
          <a:xfrm>
            <a:off x="838200" y="365125"/>
            <a:ext cx="10515600" cy="1325563"/>
          </a:xfrm>
        </p:spPr>
        <p:txBody>
          <a:bodyPr/>
          <a:lstStyle/>
          <a:p>
            <a:r>
              <a:rPr lang="en-US" dirty="0"/>
              <a:t>Visualizing deep layers: Layer 4</a:t>
            </a:r>
          </a:p>
        </p:txBody>
      </p:sp>
      <p:sp>
        <p:nvSpPr>
          <p:cNvPr id="41" name="TextBox 40">
            <a:extLst>
              <a:ext uri="{FF2B5EF4-FFF2-40B4-BE49-F238E27FC236}">
                <a16:creationId xmlns:a16="http://schemas.microsoft.com/office/drawing/2014/main" id="{EE4B1A16-5200-424C-9E62-BBAC02E00FE3}"/>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10189808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70F3D60F-A0B6-184F-BD38-8ED8C8CE5A56}"/>
              </a:ext>
            </a:extLst>
          </p:cNvPr>
          <p:cNvSpPr txBox="1"/>
          <p:nvPr/>
        </p:nvSpPr>
        <p:spPr>
          <a:xfrm>
            <a:off x="30181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2</a:t>
            </a:r>
          </a:p>
        </p:txBody>
      </p:sp>
      <p:sp>
        <p:nvSpPr>
          <p:cNvPr id="21" name="TextBox 20">
            <a:extLst>
              <a:ext uri="{FF2B5EF4-FFF2-40B4-BE49-F238E27FC236}">
                <a16:creationId xmlns:a16="http://schemas.microsoft.com/office/drawing/2014/main" id="{C82C3793-EA45-344D-9DA3-A784AB330A7D}"/>
              </a:ext>
            </a:extLst>
          </p:cNvPr>
          <p:cNvSpPr txBox="1"/>
          <p:nvPr/>
        </p:nvSpPr>
        <p:spPr>
          <a:xfrm>
            <a:off x="7889006" y="4271835"/>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4</a:t>
            </a:r>
          </a:p>
        </p:txBody>
      </p:sp>
      <p:sp>
        <p:nvSpPr>
          <p:cNvPr id="22" name="TextBox 21">
            <a:extLst>
              <a:ext uri="{FF2B5EF4-FFF2-40B4-BE49-F238E27FC236}">
                <a16:creationId xmlns:a16="http://schemas.microsoft.com/office/drawing/2014/main" id="{BE732C9C-6494-ED4C-9304-E23290BF2151}"/>
              </a:ext>
            </a:extLst>
          </p:cNvPr>
          <p:cNvSpPr txBox="1"/>
          <p:nvPr/>
        </p:nvSpPr>
        <p:spPr>
          <a:xfrm>
            <a:off x="5598640" y="4273609"/>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3</a:t>
            </a:r>
          </a:p>
        </p:txBody>
      </p:sp>
      <p:sp>
        <p:nvSpPr>
          <p:cNvPr id="24" name="TextBox 23">
            <a:extLst>
              <a:ext uri="{FF2B5EF4-FFF2-40B4-BE49-F238E27FC236}">
                <a16:creationId xmlns:a16="http://schemas.microsoft.com/office/drawing/2014/main" id="{188CE018-A402-EF47-8165-A5FC4F04CC80}"/>
              </a:ext>
            </a:extLst>
          </p:cNvPr>
          <p:cNvSpPr txBox="1"/>
          <p:nvPr/>
        </p:nvSpPr>
        <p:spPr>
          <a:xfrm>
            <a:off x="10257539" y="427361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5</a:t>
            </a:r>
          </a:p>
        </p:txBody>
      </p:sp>
      <p:pic>
        <p:nvPicPr>
          <p:cNvPr id="25" name="Picture 24">
            <a:extLst>
              <a:ext uri="{FF2B5EF4-FFF2-40B4-BE49-F238E27FC236}">
                <a16:creationId xmlns:a16="http://schemas.microsoft.com/office/drawing/2014/main" id="{13B8BF4E-E406-2945-A230-12D35690D4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9899" y="2617046"/>
            <a:ext cx="1729584" cy="1693362"/>
          </a:xfrm>
          <a:prstGeom prst="rect">
            <a:avLst/>
          </a:prstGeom>
        </p:spPr>
      </p:pic>
      <p:pic>
        <p:nvPicPr>
          <p:cNvPr id="28" name="Picture 27">
            <a:extLst>
              <a:ext uri="{FF2B5EF4-FFF2-40B4-BE49-F238E27FC236}">
                <a16:creationId xmlns:a16="http://schemas.microsoft.com/office/drawing/2014/main" id="{72536D37-6D71-0F40-ADD1-3F22D9E4A0E9}"/>
              </a:ext>
            </a:extLst>
          </p:cNvPr>
          <p:cNvPicPr>
            <a:picLocks noChangeAspect="1"/>
          </p:cNvPicPr>
          <p:nvPr/>
        </p:nvPicPr>
        <p:blipFill>
          <a:blip r:embed="rId3"/>
          <a:stretch>
            <a:fillRect/>
          </a:stretch>
        </p:blipFill>
        <p:spPr>
          <a:xfrm>
            <a:off x="5341282" y="2643590"/>
            <a:ext cx="1680536" cy="1666818"/>
          </a:xfrm>
          <a:prstGeom prst="rect">
            <a:avLst/>
          </a:prstGeom>
        </p:spPr>
      </p:pic>
      <p:pic>
        <p:nvPicPr>
          <p:cNvPr id="29" name="Picture 28">
            <a:extLst>
              <a:ext uri="{FF2B5EF4-FFF2-40B4-BE49-F238E27FC236}">
                <a16:creationId xmlns:a16="http://schemas.microsoft.com/office/drawing/2014/main" id="{C92A0E5D-BC94-4443-86A5-FA6DA10959EB}"/>
              </a:ext>
            </a:extLst>
          </p:cNvPr>
          <p:cNvPicPr>
            <a:picLocks noChangeAspect="1"/>
          </p:cNvPicPr>
          <p:nvPr/>
        </p:nvPicPr>
        <p:blipFill>
          <a:blip r:embed="rId4"/>
          <a:stretch>
            <a:fillRect/>
          </a:stretch>
        </p:blipFill>
        <p:spPr>
          <a:xfrm>
            <a:off x="7660767" y="2643590"/>
            <a:ext cx="1729584" cy="1666818"/>
          </a:xfrm>
          <a:prstGeom prst="rect">
            <a:avLst/>
          </a:prstGeom>
        </p:spPr>
      </p:pic>
      <p:graphicFrame>
        <p:nvGraphicFramePr>
          <p:cNvPr id="30" name="Table 29">
            <a:extLst>
              <a:ext uri="{FF2B5EF4-FFF2-40B4-BE49-F238E27FC236}">
                <a16:creationId xmlns:a16="http://schemas.microsoft.com/office/drawing/2014/main" id="{79A3E513-0BF2-F444-B4E3-A098FC119BBA}"/>
              </a:ext>
            </a:extLst>
          </p:cNvPr>
          <p:cNvGraphicFramePr>
            <a:graphicFrameLocks noGrp="1"/>
          </p:cNvGraphicFramePr>
          <p:nvPr>
            <p:extLst>
              <p:ext uri="{D42A27DB-BD31-4B8C-83A1-F6EECF244321}">
                <p14:modId xmlns:p14="http://schemas.microsoft.com/office/powerpoint/2010/main" val="1446445245"/>
              </p:ext>
            </p:extLst>
          </p:nvPr>
        </p:nvGraphicFramePr>
        <p:xfrm>
          <a:off x="5334267" y="2643591"/>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pic>
        <p:nvPicPr>
          <p:cNvPr id="33" name="Picture 32">
            <a:extLst>
              <a:ext uri="{FF2B5EF4-FFF2-40B4-BE49-F238E27FC236}">
                <a16:creationId xmlns:a16="http://schemas.microsoft.com/office/drawing/2014/main" id="{94FC3173-F8D3-6A49-96BD-AEA9F87B89FB}"/>
              </a:ext>
            </a:extLst>
          </p:cNvPr>
          <p:cNvPicPr>
            <a:picLocks noChangeAspect="1"/>
          </p:cNvPicPr>
          <p:nvPr/>
        </p:nvPicPr>
        <p:blipFill>
          <a:blip r:embed="rId5"/>
          <a:stretch>
            <a:fillRect/>
          </a:stretch>
        </p:blipFill>
        <p:spPr>
          <a:xfrm>
            <a:off x="10029300" y="2616762"/>
            <a:ext cx="1729584" cy="1693646"/>
          </a:xfrm>
          <a:prstGeom prst="rect">
            <a:avLst/>
          </a:prstGeom>
        </p:spPr>
      </p:pic>
      <p:graphicFrame>
        <p:nvGraphicFramePr>
          <p:cNvPr id="34" name="Table 33">
            <a:extLst>
              <a:ext uri="{FF2B5EF4-FFF2-40B4-BE49-F238E27FC236}">
                <a16:creationId xmlns:a16="http://schemas.microsoft.com/office/drawing/2014/main" id="{BC68BBB2-CA15-6E41-BF88-7830C15E008E}"/>
              </a:ext>
            </a:extLst>
          </p:cNvPr>
          <p:cNvGraphicFramePr>
            <a:graphicFrameLocks noGrp="1"/>
          </p:cNvGraphicFramePr>
          <p:nvPr>
            <p:extLst>
              <p:ext uri="{D42A27DB-BD31-4B8C-83A1-F6EECF244321}">
                <p14:modId xmlns:p14="http://schemas.microsoft.com/office/powerpoint/2010/main" val="2650152815"/>
              </p:ext>
            </p:extLst>
          </p:nvPr>
        </p:nvGraphicFramePr>
        <p:xfrm>
          <a:off x="2810915" y="2616762"/>
          <a:ext cx="1687551" cy="1666818"/>
        </p:xfrm>
        <a:graphic>
          <a:graphicData uri="http://schemas.openxmlformats.org/drawingml/2006/table">
            <a:tbl>
              <a:tblPr firstRow="1" bandRow="1">
                <a:tableStyleId>{5C22544A-7EE6-4342-B048-85BDC9FD1C3A}</a:tableStyleId>
              </a:tblPr>
              <a:tblGrid>
                <a:gridCol w="562517">
                  <a:extLst>
                    <a:ext uri="{9D8B030D-6E8A-4147-A177-3AD203B41FA5}">
                      <a16:colId xmlns:a16="http://schemas.microsoft.com/office/drawing/2014/main" val="20000"/>
                    </a:ext>
                  </a:extLst>
                </a:gridCol>
                <a:gridCol w="562517">
                  <a:extLst>
                    <a:ext uri="{9D8B030D-6E8A-4147-A177-3AD203B41FA5}">
                      <a16:colId xmlns:a16="http://schemas.microsoft.com/office/drawing/2014/main" val="20001"/>
                    </a:ext>
                  </a:extLst>
                </a:gridCol>
                <a:gridCol w="562517">
                  <a:extLst>
                    <a:ext uri="{9D8B030D-6E8A-4147-A177-3AD203B41FA5}">
                      <a16:colId xmlns:a16="http://schemas.microsoft.com/office/drawing/2014/main" val="20002"/>
                    </a:ext>
                  </a:extLst>
                </a:gridCol>
              </a:tblGrid>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5606">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606">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pSp>
        <p:nvGrpSpPr>
          <p:cNvPr id="35" name="Group 34">
            <a:extLst>
              <a:ext uri="{FF2B5EF4-FFF2-40B4-BE49-F238E27FC236}">
                <a16:creationId xmlns:a16="http://schemas.microsoft.com/office/drawing/2014/main" id="{9311B90A-D7B4-C54B-95B5-CE8B8B000BBE}"/>
              </a:ext>
            </a:extLst>
          </p:cNvPr>
          <p:cNvGrpSpPr/>
          <p:nvPr/>
        </p:nvGrpSpPr>
        <p:grpSpPr>
          <a:xfrm>
            <a:off x="423766" y="2616762"/>
            <a:ext cx="1729584" cy="2116526"/>
            <a:chOff x="423766" y="1226239"/>
            <a:chExt cx="1729584" cy="2116526"/>
          </a:xfrm>
        </p:grpSpPr>
        <p:pic>
          <p:nvPicPr>
            <p:cNvPr id="36" name="Picture 35">
              <a:extLst>
                <a:ext uri="{FF2B5EF4-FFF2-40B4-BE49-F238E27FC236}">
                  <a16:creationId xmlns:a16="http://schemas.microsoft.com/office/drawing/2014/main" id="{C9807018-F153-4347-B517-526B847FDB5B}"/>
                </a:ext>
              </a:extLst>
            </p:cNvPr>
            <p:cNvPicPr>
              <a:picLocks noChangeAspect="1"/>
            </p:cNvPicPr>
            <p:nvPr/>
          </p:nvPicPr>
          <p:blipFill>
            <a:blip r:embed="rId6"/>
            <a:stretch>
              <a:fillRect/>
            </a:stretch>
          </p:blipFill>
          <p:spPr>
            <a:xfrm>
              <a:off x="423766" y="1226239"/>
              <a:ext cx="1729584" cy="1693646"/>
            </a:xfrm>
            <a:prstGeom prst="rect">
              <a:avLst/>
            </a:prstGeom>
          </p:spPr>
        </p:pic>
        <p:sp>
          <p:nvSpPr>
            <p:cNvPr id="37" name="TextBox 36">
              <a:extLst>
                <a:ext uri="{FF2B5EF4-FFF2-40B4-BE49-F238E27FC236}">
                  <a16:creationId xmlns:a16="http://schemas.microsoft.com/office/drawing/2014/main" id="{AFCC10D6-C566-4243-8048-FE349508AF2F}"/>
                </a:ext>
              </a:extLst>
            </p:cNvPr>
            <p:cNvSpPr txBox="1"/>
            <p:nvPr/>
          </p:nvSpPr>
          <p:spPr>
            <a:xfrm>
              <a:off x="649606" y="2881100"/>
              <a:ext cx="1273105" cy="461665"/>
            </a:xfrm>
            <a:prstGeom prst="rect">
              <a:avLst/>
            </a:prstGeom>
            <a:noFill/>
          </p:spPr>
          <p:txBody>
            <a:bodyPr wrap="none" rtlCol="0">
              <a:spAutoFit/>
            </a:bodyPr>
            <a:lstStyle/>
            <a:p>
              <a:r>
                <a:rPr lang="en-US" sz="2400" dirty="0">
                  <a:latin typeface="Century Schoolbook" charset="0"/>
                  <a:ea typeface="Century Schoolbook" charset="0"/>
                  <a:cs typeface="Century Schoolbook" charset="0"/>
                </a:rPr>
                <a:t>Layer 1</a:t>
              </a:r>
            </a:p>
          </p:txBody>
        </p:sp>
      </p:grpSp>
      <p:sp>
        <p:nvSpPr>
          <p:cNvPr id="39" name="Rectangle 38">
            <a:extLst>
              <a:ext uri="{FF2B5EF4-FFF2-40B4-BE49-F238E27FC236}">
                <a16:creationId xmlns:a16="http://schemas.microsoft.com/office/drawing/2014/main" id="{8ECE67E2-276A-0C48-A6B5-6C06FB853D30}"/>
              </a:ext>
            </a:extLst>
          </p:cNvPr>
          <p:cNvSpPr/>
          <p:nvPr/>
        </p:nvSpPr>
        <p:spPr>
          <a:xfrm>
            <a:off x="330740" y="2545146"/>
            <a:ext cx="11682920" cy="2188142"/>
          </a:xfrm>
          <a:prstGeom prst="rect">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a:extLst>
              <a:ext uri="{FF2B5EF4-FFF2-40B4-BE49-F238E27FC236}">
                <a16:creationId xmlns:a16="http://schemas.microsoft.com/office/drawing/2014/main" id="{A51B2E76-D42B-4483-9EB6-43D249805679}"/>
              </a:ext>
            </a:extLst>
          </p:cNvPr>
          <p:cNvPicPr>
            <a:picLocks noChangeAspect="1"/>
          </p:cNvPicPr>
          <p:nvPr/>
        </p:nvPicPr>
        <p:blipFill>
          <a:blip r:embed="rId5"/>
          <a:stretch>
            <a:fillRect/>
          </a:stretch>
        </p:blipFill>
        <p:spPr>
          <a:xfrm>
            <a:off x="8152271" y="1743495"/>
            <a:ext cx="3871897" cy="3791444"/>
          </a:xfrm>
          <a:prstGeom prst="rect">
            <a:avLst/>
          </a:prstGeom>
        </p:spPr>
      </p:pic>
      <p:sp>
        <p:nvSpPr>
          <p:cNvPr id="41" name="Title 5">
            <a:extLst>
              <a:ext uri="{FF2B5EF4-FFF2-40B4-BE49-F238E27FC236}">
                <a16:creationId xmlns:a16="http://schemas.microsoft.com/office/drawing/2014/main" id="{07F1A9D9-6EB6-3241-A1F9-FBA31DF912EC}"/>
              </a:ext>
            </a:extLst>
          </p:cNvPr>
          <p:cNvSpPr>
            <a:spLocks noGrp="1"/>
          </p:cNvSpPr>
          <p:nvPr>
            <p:ph type="title"/>
          </p:nvPr>
        </p:nvSpPr>
        <p:spPr>
          <a:xfrm>
            <a:off x="838200" y="365125"/>
            <a:ext cx="10515600" cy="1325563"/>
          </a:xfrm>
        </p:spPr>
        <p:txBody>
          <a:bodyPr/>
          <a:lstStyle/>
          <a:p>
            <a:r>
              <a:rPr lang="en-US" dirty="0"/>
              <a:t>Visualizing deep layers: Layer 5</a:t>
            </a:r>
          </a:p>
        </p:txBody>
      </p:sp>
      <p:sp>
        <p:nvSpPr>
          <p:cNvPr id="42" name="TextBox 41">
            <a:extLst>
              <a:ext uri="{FF2B5EF4-FFF2-40B4-BE49-F238E27FC236}">
                <a16:creationId xmlns:a16="http://schemas.microsoft.com/office/drawing/2014/main" id="{088467DB-083E-7B40-ACD5-42A56F3B66E5}"/>
              </a:ext>
            </a:extLst>
          </p:cNvPr>
          <p:cNvSpPr txBox="1"/>
          <p:nvPr/>
        </p:nvSpPr>
        <p:spPr>
          <a:xfrm>
            <a:off x="10877099" y="6581001"/>
            <a:ext cx="1381853" cy="276999"/>
          </a:xfrm>
          <a:prstGeom prst="rect">
            <a:avLst/>
          </a:prstGeom>
          <a:noFill/>
        </p:spPr>
        <p:txBody>
          <a:bodyPr wrap="none" rtlCol="0">
            <a:spAutoFit/>
          </a:bodyPr>
          <a:lstStyle/>
          <a:p>
            <a:r>
              <a:rPr lang="en-US" sz="1200" dirty="0"/>
              <a:t>Source: Andrew Ng</a:t>
            </a:r>
          </a:p>
        </p:txBody>
      </p:sp>
    </p:spTree>
    <p:extLst>
      <p:ext uri="{BB962C8B-B14F-4D97-AF65-F5344CB8AC3E}">
        <p14:creationId xmlns:p14="http://schemas.microsoft.com/office/powerpoint/2010/main" val="19603636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3C144-9C4D-A44F-85CE-1A81D4039441}"/>
              </a:ext>
            </a:extLst>
          </p:cNvPr>
          <p:cNvSpPr>
            <a:spLocks noGrp="1"/>
          </p:cNvSpPr>
          <p:nvPr>
            <p:ph type="title"/>
          </p:nvPr>
        </p:nvSpPr>
        <p:spPr/>
        <p:txBody>
          <a:bodyPr/>
          <a:lstStyle/>
          <a:p>
            <a:r>
              <a:rPr lang="en-US" dirty="0"/>
              <a:t>Demo – Train Convolutional Neural Network</a:t>
            </a:r>
          </a:p>
        </p:txBody>
      </p:sp>
      <p:sp>
        <p:nvSpPr>
          <p:cNvPr id="3" name="Content Placeholder 2">
            <a:extLst>
              <a:ext uri="{FF2B5EF4-FFF2-40B4-BE49-F238E27FC236}">
                <a16:creationId xmlns:a16="http://schemas.microsoft.com/office/drawing/2014/main" id="{20ECC131-1814-7C4F-B175-734198F6C90A}"/>
              </a:ext>
            </a:extLst>
          </p:cNvPr>
          <p:cNvSpPr>
            <a:spLocks noGrp="1"/>
          </p:cNvSpPr>
          <p:nvPr>
            <p:ph idx="1"/>
          </p:nvPr>
        </p:nvSpPr>
        <p:spPr>
          <a:xfrm>
            <a:off x="705080" y="1825625"/>
            <a:ext cx="11486920" cy="4351338"/>
          </a:xfrm>
        </p:spPr>
        <p:txBody>
          <a:bodyPr/>
          <a:lstStyle/>
          <a:p>
            <a:r>
              <a:rPr lang="en-US" dirty="0"/>
              <a:t>Fashion MNIST Data</a:t>
            </a:r>
          </a:p>
          <a:p>
            <a:r>
              <a:rPr lang="en-US" dirty="0" err="1"/>
              <a:t>Keras</a:t>
            </a:r>
            <a:endParaRPr lang="en-US" dirty="0"/>
          </a:p>
          <a:p>
            <a:r>
              <a:rPr lang="en-US" dirty="0"/>
              <a:t>Running on Google </a:t>
            </a:r>
            <a:r>
              <a:rPr lang="en-US" dirty="0" err="1"/>
              <a:t>Colab</a:t>
            </a:r>
            <a:r>
              <a:rPr lang="en-US" dirty="0"/>
              <a:t> (GPU TPU)</a:t>
            </a:r>
          </a:p>
          <a:p>
            <a:pPr lvl="1"/>
            <a:r>
              <a:rPr lang="en-US" dirty="0">
                <a:hlinkClick r:id="rId2"/>
              </a:rPr>
              <a:t>https://colab.research.google.com</a:t>
            </a:r>
            <a:r>
              <a:rPr lang="en-US" dirty="0"/>
              <a:t> (free)</a:t>
            </a:r>
          </a:p>
          <a:p>
            <a:pPr lvl="1"/>
            <a:r>
              <a:rPr lang="en-US" dirty="0">
                <a:hlinkClick r:id="rId3"/>
              </a:rPr>
              <a:t>https://colab.research.google.com/drive/1kQWS89EnID2eqpm68dS0dhuNUW_nbp8Z</a:t>
            </a:r>
            <a:endParaRPr lang="en-US" dirty="0"/>
          </a:p>
          <a:p>
            <a:pPr marL="457200" lvl="1" indent="0">
              <a:buNone/>
            </a:pPr>
            <a:endParaRPr lang="en-US" dirty="0"/>
          </a:p>
        </p:txBody>
      </p:sp>
    </p:spTree>
    <p:extLst>
      <p:ext uri="{BB962C8B-B14F-4D97-AF65-F5344CB8AC3E}">
        <p14:creationId xmlns:p14="http://schemas.microsoft.com/office/powerpoint/2010/main" val="35055645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8EA6B-3A53-9E4E-BA66-167DF45A1C58}"/>
              </a:ext>
            </a:extLst>
          </p:cNvPr>
          <p:cNvSpPr>
            <a:spLocks noGrp="1"/>
          </p:cNvSpPr>
          <p:nvPr>
            <p:ph type="title"/>
          </p:nvPr>
        </p:nvSpPr>
        <p:spPr/>
        <p:txBody>
          <a:bodyPr/>
          <a:lstStyle/>
          <a:p>
            <a:r>
              <a:rPr lang="en-US" dirty="0"/>
              <a:t>Demo – Load libraries</a:t>
            </a:r>
          </a:p>
        </p:txBody>
      </p:sp>
      <p:pic>
        <p:nvPicPr>
          <p:cNvPr id="11" name="Picture 10" descr="A screenshot of a cell phone&#13;&#10;&#13;&#10;Description automatically generated">
            <a:extLst>
              <a:ext uri="{FF2B5EF4-FFF2-40B4-BE49-F238E27FC236}">
                <a16:creationId xmlns:a16="http://schemas.microsoft.com/office/drawing/2014/main" id="{D1EF5241-64F4-FA48-B492-5E50FFE9CEAF}"/>
              </a:ext>
            </a:extLst>
          </p:cNvPr>
          <p:cNvPicPr>
            <a:picLocks noChangeAspect="1"/>
          </p:cNvPicPr>
          <p:nvPr/>
        </p:nvPicPr>
        <p:blipFill>
          <a:blip r:embed="rId2"/>
          <a:stretch>
            <a:fillRect/>
          </a:stretch>
        </p:blipFill>
        <p:spPr>
          <a:xfrm>
            <a:off x="889000" y="2273300"/>
            <a:ext cx="10414000" cy="2311400"/>
          </a:xfrm>
          <a:prstGeom prst="rect">
            <a:avLst/>
          </a:prstGeom>
        </p:spPr>
      </p:pic>
    </p:spTree>
    <p:extLst>
      <p:ext uri="{BB962C8B-B14F-4D97-AF65-F5344CB8AC3E}">
        <p14:creationId xmlns:p14="http://schemas.microsoft.com/office/powerpoint/2010/main" val="11210837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5D99A-C1D5-C549-9C86-203E07F2FA0C}"/>
              </a:ext>
            </a:extLst>
          </p:cNvPr>
          <p:cNvSpPr>
            <a:spLocks noGrp="1"/>
          </p:cNvSpPr>
          <p:nvPr>
            <p:ph type="title"/>
          </p:nvPr>
        </p:nvSpPr>
        <p:spPr/>
        <p:txBody>
          <a:bodyPr/>
          <a:lstStyle/>
          <a:p>
            <a:r>
              <a:rPr lang="en-US" dirty="0"/>
              <a:t>Demo – Load data</a:t>
            </a:r>
          </a:p>
        </p:txBody>
      </p:sp>
      <p:pic>
        <p:nvPicPr>
          <p:cNvPr id="5" name="Picture 4" descr="A screenshot of a cell phone&#13;&#10;&#13;&#10;Description automatically generated">
            <a:extLst>
              <a:ext uri="{FF2B5EF4-FFF2-40B4-BE49-F238E27FC236}">
                <a16:creationId xmlns:a16="http://schemas.microsoft.com/office/drawing/2014/main" id="{183114D7-40A1-8347-9948-173BE514AA39}"/>
              </a:ext>
            </a:extLst>
          </p:cNvPr>
          <p:cNvPicPr>
            <a:picLocks noChangeAspect="1"/>
          </p:cNvPicPr>
          <p:nvPr/>
        </p:nvPicPr>
        <p:blipFill>
          <a:blip r:embed="rId2"/>
          <a:stretch>
            <a:fillRect/>
          </a:stretch>
        </p:blipFill>
        <p:spPr>
          <a:xfrm>
            <a:off x="908050" y="1761579"/>
            <a:ext cx="10375900" cy="1968500"/>
          </a:xfrm>
          <a:prstGeom prst="rect">
            <a:avLst/>
          </a:prstGeom>
        </p:spPr>
      </p:pic>
      <p:pic>
        <p:nvPicPr>
          <p:cNvPr id="6" name="Picture 5" descr="A group of items on a tabletop&#13;&#10;&#13;&#10;Description automatically generated">
            <a:extLst>
              <a:ext uri="{FF2B5EF4-FFF2-40B4-BE49-F238E27FC236}">
                <a16:creationId xmlns:a16="http://schemas.microsoft.com/office/drawing/2014/main" id="{C99AD2B4-546E-9C49-86FB-A4C01D748FF9}"/>
              </a:ext>
            </a:extLst>
          </p:cNvPr>
          <p:cNvPicPr>
            <a:picLocks noChangeAspect="1"/>
          </p:cNvPicPr>
          <p:nvPr/>
        </p:nvPicPr>
        <p:blipFill>
          <a:blip r:embed="rId3"/>
          <a:stretch>
            <a:fillRect/>
          </a:stretch>
        </p:blipFill>
        <p:spPr>
          <a:xfrm>
            <a:off x="2928006" y="3800970"/>
            <a:ext cx="4927600" cy="2959100"/>
          </a:xfrm>
          <a:prstGeom prst="rect">
            <a:avLst/>
          </a:prstGeom>
        </p:spPr>
      </p:pic>
    </p:spTree>
    <p:extLst>
      <p:ext uri="{BB962C8B-B14F-4D97-AF65-F5344CB8AC3E}">
        <p14:creationId xmlns:p14="http://schemas.microsoft.com/office/powerpoint/2010/main" val="5478331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0B5AB-35D9-A64E-BBB1-6B55ABF4ED0D}"/>
              </a:ext>
            </a:extLst>
          </p:cNvPr>
          <p:cNvSpPr>
            <a:spLocks noGrp="1"/>
          </p:cNvSpPr>
          <p:nvPr>
            <p:ph type="title"/>
          </p:nvPr>
        </p:nvSpPr>
        <p:spPr/>
        <p:txBody>
          <a:bodyPr/>
          <a:lstStyle/>
          <a:p>
            <a:r>
              <a:rPr lang="en-US" dirty="0"/>
              <a:t>Demo – Construct the CNN</a:t>
            </a:r>
          </a:p>
        </p:txBody>
      </p:sp>
      <p:pic>
        <p:nvPicPr>
          <p:cNvPr id="5" name="Picture 4" descr="A screenshot of a cell phone&#13;&#10;&#13;&#10;Description automatically generated">
            <a:extLst>
              <a:ext uri="{FF2B5EF4-FFF2-40B4-BE49-F238E27FC236}">
                <a16:creationId xmlns:a16="http://schemas.microsoft.com/office/drawing/2014/main" id="{8689FB7B-F29A-B941-8E72-BB0CC0E553FD}"/>
              </a:ext>
            </a:extLst>
          </p:cNvPr>
          <p:cNvPicPr>
            <a:picLocks noChangeAspect="1"/>
          </p:cNvPicPr>
          <p:nvPr/>
        </p:nvPicPr>
        <p:blipFill>
          <a:blip r:embed="rId2"/>
          <a:stretch>
            <a:fillRect/>
          </a:stretch>
        </p:blipFill>
        <p:spPr>
          <a:xfrm>
            <a:off x="1162050" y="1575076"/>
            <a:ext cx="9867900" cy="2921000"/>
          </a:xfrm>
          <a:prstGeom prst="rect">
            <a:avLst/>
          </a:prstGeom>
        </p:spPr>
      </p:pic>
      <p:pic>
        <p:nvPicPr>
          <p:cNvPr id="6" name="Picture 5" descr="A close up of a map&#13;&#10;&#13;&#10;Description automatically generated">
            <a:extLst>
              <a:ext uri="{FF2B5EF4-FFF2-40B4-BE49-F238E27FC236}">
                <a16:creationId xmlns:a16="http://schemas.microsoft.com/office/drawing/2014/main" id="{2914CFE0-4F40-CE45-9FC2-D21C7A7EC156}"/>
              </a:ext>
            </a:extLst>
          </p:cNvPr>
          <p:cNvPicPr>
            <a:picLocks noChangeAspect="1"/>
          </p:cNvPicPr>
          <p:nvPr/>
        </p:nvPicPr>
        <p:blipFill>
          <a:blip r:embed="rId3"/>
          <a:stretch>
            <a:fillRect/>
          </a:stretch>
        </p:blipFill>
        <p:spPr>
          <a:xfrm>
            <a:off x="2669628" y="4795173"/>
            <a:ext cx="5780690" cy="1975732"/>
          </a:xfrm>
          <a:prstGeom prst="rect">
            <a:avLst/>
          </a:prstGeom>
        </p:spPr>
      </p:pic>
    </p:spTree>
    <p:extLst>
      <p:ext uri="{BB962C8B-B14F-4D97-AF65-F5344CB8AC3E}">
        <p14:creationId xmlns:p14="http://schemas.microsoft.com/office/powerpoint/2010/main" val="3704266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a:t>Deep Learning Example </a:t>
            </a:r>
            <a:r>
              <a:rPr lang="mr-IN"/>
              <a:t>–</a:t>
            </a:r>
            <a:r>
              <a:rPr lang="en-US"/>
              <a:t> Computer Vision</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237" y="2207524"/>
            <a:ext cx="5247860" cy="428788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1958" y="2156791"/>
            <a:ext cx="6503754" cy="4358497"/>
          </a:xfrm>
          <a:prstGeom prst="rect">
            <a:avLst/>
          </a:prstGeom>
        </p:spPr>
      </p:pic>
    </p:spTree>
    <p:extLst>
      <p:ext uri="{BB962C8B-B14F-4D97-AF65-F5344CB8AC3E}">
        <p14:creationId xmlns:p14="http://schemas.microsoft.com/office/powerpoint/2010/main" val="6526606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D5807-49B7-C748-8742-63B03386DE0F}"/>
              </a:ext>
            </a:extLst>
          </p:cNvPr>
          <p:cNvSpPr>
            <a:spLocks noGrp="1"/>
          </p:cNvSpPr>
          <p:nvPr>
            <p:ph type="title"/>
          </p:nvPr>
        </p:nvSpPr>
        <p:spPr/>
        <p:txBody>
          <a:bodyPr/>
          <a:lstStyle/>
          <a:p>
            <a:r>
              <a:rPr lang="en-US" dirty="0"/>
              <a:t>Demo – Setup the TPU instance</a:t>
            </a:r>
          </a:p>
        </p:txBody>
      </p:sp>
      <p:pic>
        <p:nvPicPr>
          <p:cNvPr id="49" name="Picture 48" descr="A picture containing screenshot&#13;&#10;&#13;&#10;Description automatically generated">
            <a:extLst>
              <a:ext uri="{FF2B5EF4-FFF2-40B4-BE49-F238E27FC236}">
                <a16:creationId xmlns:a16="http://schemas.microsoft.com/office/drawing/2014/main" id="{17449B04-D29A-C845-9298-E5B59A2248C8}"/>
              </a:ext>
            </a:extLst>
          </p:cNvPr>
          <p:cNvPicPr>
            <a:picLocks noChangeAspect="1"/>
          </p:cNvPicPr>
          <p:nvPr/>
        </p:nvPicPr>
        <p:blipFill>
          <a:blip r:embed="rId2"/>
          <a:stretch>
            <a:fillRect/>
          </a:stretch>
        </p:blipFill>
        <p:spPr>
          <a:xfrm>
            <a:off x="1092200" y="2389792"/>
            <a:ext cx="10007600" cy="1447800"/>
          </a:xfrm>
          <a:prstGeom prst="rect">
            <a:avLst/>
          </a:prstGeom>
        </p:spPr>
      </p:pic>
      <p:pic>
        <p:nvPicPr>
          <p:cNvPr id="50" name="Picture 49">
            <a:extLst>
              <a:ext uri="{FF2B5EF4-FFF2-40B4-BE49-F238E27FC236}">
                <a16:creationId xmlns:a16="http://schemas.microsoft.com/office/drawing/2014/main" id="{DC4BE46F-9CBE-0943-A9C3-DCC060ACF6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9687" y="4417768"/>
            <a:ext cx="3532626" cy="1771374"/>
          </a:xfrm>
          <a:prstGeom prst="rect">
            <a:avLst/>
          </a:prstGeom>
        </p:spPr>
      </p:pic>
    </p:spTree>
    <p:extLst>
      <p:ext uri="{BB962C8B-B14F-4D97-AF65-F5344CB8AC3E}">
        <p14:creationId xmlns:p14="http://schemas.microsoft.com/office/powerpoint/2010/main" val="34958124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C8F0E-167F-F546-A916-24AAF51A5291}"/>
              </a:ext>
            </a:extLst>
          </p:cNvPr>
          <p:cNvSpPr>
            <a:spLocks noGrp="1"/>
          </p:cNvSpPr>
          <p:nvPr>
            <p:ph type="title"/>
          </p:nvPr>
        </p:nvSpPr>
        <p:spPr/>
        <p:txBody>
          <a:bodyPr/>
          <a:lstStyle/>
          <a:p>
            <a:r>
              <a:rPr lang="en-US" dirty="0"/>
              <a:t>Demo – Train</a:t>
            </a:r>
          </a:p>
        </p:txBody>
      </p:sp>
      <p:pic>
        <p:nvPicPr>
          <p:cNvPr id="6" name="Picture 5" descr="A screenshot of a social media post&#13;&#10;&#13;&#10;Description automatically generated">
            <a:extLst>
              <a:ext uri="{FF2B5EF4-FFF2-40B4-BE49-F238E27FC236}">
                <a16:creationId xmlns:a16="http://schemas.microsoft.com/office/drawing/2014/main" id="{998F8EA1-2DB3-6B4A-9857-213C127EDCDB}"/>
              </a:ext>
            </a:extLst>
          </p:cNvPr>
          <p:cNvPicPr>
            <a:picLocks noChangeAspect="1"/>
          </p:cNvPicPr>
          <p:nvPr/>
        </p:nvPicPr>
        <p:blipFill>
          <a:blip r:embed="rId2"/>
          <a:stretch>
            <a:fillRect/>
          </a:stretch>
        </p:blipFill>
        <p:spPr>
          <a:xfrm>
            <a:off x="920750" y="1816100"/>
            <a:ext cx="10350500" cy="3225800"/>
          </a:xfrm>
          <a:prstGeom prst="rect">
            <a:avLst/>
          </a:prstGeom>
        </p:spPr>
      </p:pic>
    </p:spTree>
    <p:extLst>
      <p:ext uri="{BB962C8B-B14F-4D97-AF65-F5344CB8AC3E}">
        <p14:creationId xmlns:p14="http://schemas.microsoft.com/office/powerpoint/2010/main" val="82320974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10BF1-11EB-D845-9305-ABB8971A21BB}"/>
              </a:ext>
            </a:extLst>
          </p:cNvPr>
          <p:cNvSpPr>
            <a:spLocks noGrp="1"/>
          </p:cNvSpPr>
          <p:nvPr>
            <p:ph type="title"/>
          </p:nvPr>
        </p:nvSpPr>
        <p:spPr/>
        <p:txBody>
          <a:bodyPr/>
          <a:lstStyle/>
          <a:p>
            <a:r>
              <a:rPr lang="en-US" dirty="0"/>
              <a:t>Demo – Evaluate</a:t>
            </a:r>
          </a:p>
        </p:txBody>
      </p:sp>
      <p:pic>
        <p:nvPicPr>
          <p:cNvPr id="5" name="Picture 4" descr="A screenshot of a cell phone&#13;&#10;&#13;&#10;Description automatically generated">
            <a:extLst>
              <a:ext uri="{FF2B5EF4-FFF2-40B4-BE49-F238E27FC236}">
                <a16:creationId xmlns:a16="http://schemas.microsoft.com/office/drawing/2014/main" id="{A7500D53-6C24-9443-A883-9647D3258CC4}"/>
              </a:ext>
            </a:extLst>
          </p:cNvPr>
          <p:cNvPicPr>
            <a:picLocks noChangeAspect="1"/>
          </p:cNvPicPr>
          <p:nvPr/>
        </p:nvPicPr>
        <p:blipFill>
          <a:blip r:embed="rId2"/>
          <a:stretch>
            <a:fillRect/>
          </a:stretch>
        </p:blipFill>
        <p:spPr>
          <a:xfrm>
            <a:off x="1352550" y="2895600"/>
            <a:ext cx="9486900" cy="1066800"/>
          </a:xfrm>
          <a:prstGeom prst="rect">
            <a:avLst/>
          </a:prstGeom>
        </p:spPr>
      </p:pic>
    </p:spTree>
    <p:extLst>
      <p:ext uri="{BB962C8B-B14F-4D97-AF65-F5344CB8AC3E}">
        <p14:creationId xmlns:p14="http://schemas.microsoft.com/office/powerpoint/2010/main" val="33955806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CAA58-5A51-8341-9CBB-839EC0AE9440}"/>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6B827222-8805-7944-87B2-B2A5D1253323}"/>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829771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dirty="0"/>
              <a:t>Deep Learning Example </a:t>
            </a:r>
            <a:r>
              <a:rPr lang="mr-IN" dirty="0"/>
              <a:t>–</a:t>
            </a:r>
            <a:r>
              <a:rPr lang="en-US" dirty="0"/>
              <a:t> Speech Recognition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0774" y="1556036"/>
            <a:ext cx="8090452" cy="5130350"/>
          </a:xfrm>
          <a:prstGeom prst="rect">
            <a:avLst/>
          </a:prstGeom>
        </p:spPr>
      </p:pic>
    </p:spTree>
    <p:extLst>
      <p:ext uri="{BB962C8B-B14F-4D97-AF65-F5344CB8AC3E}">
        <p14:creationId xmlns:p14="http://schemas.microsoft.com/office/powerpoint/2010/main" val="1996865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dirty="0"/>
              <a:t>Deep Learning Example </a:t>
            </a:r>
            <a:r>
              <a:rPr lang="mr-IN" dirty="0"/>
              <a:t>–</a:t>
            </a:r>
            <a:r>
              <a:rPr lang="en-US" dirty="0"/>
              <a:t> NLP</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9898" y="2045006"/>
            <a:ext cx="7532204" cy="4240351"/>
          </a:xfrm>
          <a:prstGeom prst="rect">
            <a:avLst/>
          </a:prstGeom>
        </p:spPr>
      </p:pic>
    </p:spTree>
    <p:extLst>
      <p:ext uri="{BB962C8B-B14F-4D97-AF65-F5344CB8AC3E}">
        <p14:creationId xmlns:p14="http://schemas.microsoft.com/office/powerpoint/2010/main" val="3776418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dirty="0"/>
              <a:t>Deep Learning Example </a:t>
            </a:r>
            <a:r>
              <a:rPr lang="mr-IN" dirty="0"/>
              <a:t>–</a:t>
            </a:r>
            <a:r>
              <a:rPr lang="en-US" dirty="0"/>
              <a:t> Machine Translation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7338" y="1690688"/>
            <a:ext cx="7476435" cy="4878374"/>
          </a:xfrm>
          <a:prstGeom prst="rect">
            <a:avLst/>
          </a:prstGeom>
        </p:spPr>
      </p:pic>
    </p:spTree>
    <p:extLst>
      <p:ext uri="{BB962C8B-B14F-4D97-AF65-F5344CB8AC3E}">
        <p14:creationId xmlns:p14="http://schemas.microsoft.com/office/powerpoint/2010/main" val="1378235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 Learning Example </a:t>
            </a:r>
            <a:r>
              <a:rPr lang="mr-IN" dirty="0"/>
              <a:t>–</a:t>
            </a:r>
            <a:r>
              <a:rPr lang="en-US" dirty="0"/>
              <a:t> Game Play</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6474" y="2025926"/>
            <a:ext cx="8319052" cy="4159526"/>
          </a:xfrm>
          <a:prstGeom prst="rect">
            <a:avLst/>
          </a:prstGeom>
        </p:spPr>
      </p:pic>
    </p:spTree>
    <p:extLst>
      <p:ext uri="{BB962C8B-B14F-4D97-AF65-F5344CB8AC3E}">
        <p14:creationId xmlns:p14="http://schemas.microsoft.com/office/powerpoint/2010/main" val="2842485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2042</TotalTime>
  <Words>2763</Words>
  <Application>Microsoft Macintosh PowerPoint</Application>
  <PresentationFormat>Widescreen</PresentationFormat>
  <Paragraphs>1120</Paragraphs>
  <Slides>53</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53</vt:i4>
      </vt:variant>
    </vt:vector>
  </HeadingPairs>
  <TitlesOfParts>
    <vt:vector size="60" baseType="lpstr">
      <vt:lpstr>Arial</vt:lpstr>
      <vt:lpstr>Calibri</vt:lpstr>
      <vt:lpstr>Calibri Light</vt:lpstr>
      <vt:lpstr>Cambria Math</vt:lpstr>
      <vt:lpstr>Century Schoolbook</vt:lpstr>
      <vt:lpstr>Mangal</vt:lpstr>
      <vt:lpstr>Office Theme</vt:lpstr>
      <vt:lpstr>Deep Learning Tutorial</vt:lpstr>
      <vt:lpstr>Outline</vt:lpstr>
      <vt:lpstr>AI vs. ML vs. DL</vt:lpstr>
      <vt:lpstr>ML vs DL</vt:lpstr>
      <vt:lpstr>Deep Learning Example – Computer Vision</vt:lpstr>
      <vt:lpstr>Deep Learning Example – Speech Recognition </vt:lpstr>
      <vt:lpstr>Deep Learning Example – NLP</vt:lpstr>
      <vt:lpstr>Deep Learning Example – Machine Translation</vt:lpstr>
      <vt:lpstr>Deep Learning Example – Game Play</vt:lpstr>
      <vt:lpstr>Deep Learning Example – Self-driving cars</vt:lpstr>
      <vt:lpstr>Why Deep Learning Now – Big Data</vt:lpstr>
      <vt:lpstr>Why Deep Learning Now - Hardware</vt:lpstr>
      <vt:lpstr>Why Deep Learning Now - Software</vt:lpstr>
      <vt:lpstr>A Learning Example</vt:lpstr>
      <vt:lpstr>Deep Learning – Early Inspiration</vt:lpstr>
      <vt:lpstr>Training a Artificial Neuron</vt:lpstr>
      <vt:lpstr>Deep Learning – Fully Connected Network</vt:lpstr>
      <vt:lpstr>Neural Network Example - MNIST</vt:lpstr>
      <vt:lpstr>MNIST Data</vt:lpstr>
      <vt:lpstr>Flatten Data and feed into network</vt:lpstr>
      <vt:lpstr>Training a Neural Network</vt:lpstr>
      <vt:lpstr>Intro to Keras</vt:lpstr>
      <vt:lpstr>Demo – Train Neural Network</vt:lpstr>
      <vt:lpstr>Demo - Load libraries and data</vt:lpstr>
      <vt:lpstr>Demo – Normalize data</vt:lpstr>
      <vt:lpstr>Demo - Construct the Neural Network</vt:lpstr>
      <vt:lpstr>Demo - Train and Test the Neural Network</vt:lpstr>
      <vt:lpstr>Convolutional Neural Networks (CNN)</vt:lpstr>
      <vt:lpstr>Convolution Operation</vt:lpstr>
      <vt:lpstr>Vertical Edge Detection</vt:lpstr>
      <vt:lpstr>Vertical/Horizontal Edge Detection</vt:lpstr>
      <vt:lpstr>Learning to detect edges</vt:lpstr>
      <vt:lpstr>Strided convolution</vt:lpstr>
      <vt:lpstr>Zero Padding </vt:lpstr>
      <vt:lpstr>Convolutions on RGB image</vt:lpstr>
      <vt:lpstr>Multiple filters</vt:lpstr>
      <vt:lpstr>Single Convolutional Layer</vt:lpstr>
      <vt:lpstr>Max pooling</vt:lpstr>
      <vt:lpstr>Convolutional Neural Network</vt:lpstr>
      <vt:lpstr>Visualizing deep layers</vt:lpstr>
      <vt:lpstr>Visualizing deep layers: Layer 1</vt:lpstr>
      <vt:lpstr>Visualizing deep layers: Layer 2</vt:lpstr>
      <vt:lpstr>Visualizing deep layers: Layer 3</vt:lpstr>
      <vt:lpstr>Visualizing deep layers: Layer 4</vt:lpstr>
      <vt:lpstr>Visualizing deep layers: Layer 5</vt:lpstr>
      <vt:lpstr>Demo – Train Convolutional Neural Network</vt:lpstr>
      <vt:lpstr>Demo – Load libraries</vt:lpstr>
      <vt:lpstr>Demo – Load data</vt:lpstr>
      <vt:lpstr>Demo – Construct the CNN</vt:lpstr>
      <vt:lpstr>Demo – Setup the TPU instance</vt:lpstr>
      <vt:lpstr>Demo – Train</vt:lpstr>
      <vt:lpstr>Demo – Evaluate</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Esteban Joaquin Guillen</dc:creator>
  <cp:lastModifiedBy>Esteban Joaquin Guillen</cp:lastModifiedBy>
  <cp:revision>61</cp:revision>
  <cp:lastPrinted>2018-11-13T05:17:50Z</cp:lastPrinted>
  <dcterms:created xsi:type="dcterms:W3CDTF">2018-11-11T05:12:22Z</dcterms:created>
  <dcterms:modified xsi:type="dcterms:W3CDTF">2018-11-13T06:07:55Z</dcterms:modified>
</cp:coreProperties>
</file>

<file path=docProps/thumbnail.jpeg>
</file>